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4" r:id="rId2"/>
    <p:sldId id="270" r:id="rId3"/>
  </p:sldIdLst>
  <p:sldSz cx="22098000" cy="11049000"/>
  <p:notesSz cx="6797675" cy="9926638"/>
  <p:defaultTextStyle>
    <a:defPPr>
      <a:defRPr lang="zh-CN"/>
    </a:defPPr>
    <a:lvl1pPr algn="l" rtl="0" eaLnBrk="0" fontAlgn="base" hangingPunct="0">
      <a:spcBef>
        <a:spcPct val="0"/>
      </a:spcBef>
      <a:spcAft>
        <a:spcPct val="0"/>
      </a:spcAft>
      <a:defRPr kumimoji="1" sz="1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1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1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1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1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1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1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1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1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6478">
          <p15:clr>
            <a:srgbClr val="A4A3A4"/>
          </p15:clr>
        </p15:guide>
        <p15:guide id="2" orient="horz" pos="4478">
          <p15:clr>
            <a:srgbClr val="A4A3A4"/>
          </p15:clr>
        </p15:guide>
        <p15:guide id="3" orient="horz" pos="532">
          <p15:clr>
            <a:srgbClr val="A4A3A4"/>
          </p15:clr>
        </p15:guide>
        <p15:guide id="4" orient="horz" pos="1120">
          <p15:clr>
            <a:srgbClr val="A4A3A4"/>
          </p15:clr>
        </p15:guide>
        <p15:guide id="5" orient="horz" pos="3707">
          <p15:clr>
            <a:srgbClr val="A4A3A4"/>
          </p15:clr>
        </p15:guide>
        <p15:guide id="6" pos="13604">
          <p15:clr>
            <a:srgbClr val="A4A3A4"/>
          </p15:clr>
        </p15:guide>
        <p15:guide id="7" pos="8906">
          <p15:clr>
            <a:srgbClr val="A4A3A4"/>
          </p15:clr>
        </p15:guide>
        <p15:guide id="8" pos="296">
          <p15:clr>
            <a:srgbClr val="A4A3A4"/>
          </p15:clr>
        </p15:guide>
        <p15:guide id="9" pos="10997">
          <p15:clr>
            <a:srgbClr val="A4A3A4"/>
          </p15:clr>
        </p15:guide>
        <p15:guide id="10" pos="6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FE"/>
    <a:srgbClr val="FEFFF1"/>
    <a:srgbClr val="FAFFEF"/>
    <a:srgbClr val="F8FFE9"/>
    <a:srgbClr val="FFF5D1"/>
    <a:srgbClr val="FFFFCC"/>
    <a:srgbClr val="FFFFFF"/>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24" autoAdjust="0"/>
    <p:restoredTop sz="96125" autoAdjust="0"/>
  </p:normalViewPr>
  <p:slideViewPr>
    <p:cSldViewPr>
      <p:cViewPr varScale="1">
        <p:scale>
          <a:sx n="72" d="100"/>
          <a:sy n="72" d="100"/>
        </p:scale>
        <p:origin x="450" y="84"/>
      </p:cViewPr>
      <p:guideLst>
        <p:guide orient="horz" pos="6478"/>
        <p:guide orient="horz" pos="4478"/>
        <p:guide orient="horz" pos="532"/>
        <p:guide orient="horz" pos="1120"/>
        <p:guide orient="horz" pos="3707"/>
        <p:guide pos="13604"/>
        <p:guide pos="8906"/>
        <p:guide pos="296"/>
        <p:guide pos="10997"/>
        <p:guide pos="696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5307" tIns="47652" rIns="95307" bIns="47652" numCol="1" anchor="t" anchorCtr="0" compatLnSpc="1"/>
          <a:lstStyle>
            <a:lvl1pPr defTabSz="952361" eaLnBrk="1" hangingPunct="1">
              <a:defRPr sz="1200">
                <a:latin typeface="Times New Roman" panose="02020603050405020304" pitchFamily="18" charset="0"/>
                <a:ea typeface="宋体" panose="02010600030101010101" pitchFamily="2" charset="-122"/>
              </a:defRPr>
            </a:lvl1pPr>
          </a:lstStyle>
          <a:p>
            <a:pPr>
              <a:defRPr/>
            </a:pPr>
            <a:endParaRPr lang="en-US" altLang="zh-CN"/>
          </a:p>
        </p:txBody>
      </p:sp>
      <p:sp>
        <p:nvSpPr>
          <p:cNvPr id="5123" name="Rectangle 3"/>
          <p:cNvSpPr>
            <a:spLocks noGrp="1" noChangeArrowheads="1"/>
          </p:cNvSpPr>
          <p:nvPr>
            <p:ph type="dt" sz="quarter" idx="1"/>
          </p:nvPr>
        </p:nvSpPr>
        <p:spPr bwMode="auto">
          <a:xfrm>
            <a:off x="3851275" y="0"/>
            <a:ext cx="2946400" cy="496888"/>
          </a:xfrm>
          <a:prstGeom prst="rect">
            <a:avLst/>
          </a:prstGeom>
          <a:noFill/>
          <a:ln w="9525">
            <a:noFill/>
            <a:miter lim="800000"/>
          </a:ln>
          <a:effectLst/>
        </p:spPr>
        <p:txBody>
          <a:bodyPr vert="horz" wrap="square" lIns="95307" tIns="47652" rIns="95307" bIns="47652" numCol="1" anchor="t" anchorCtr="0" compatLnSpc="1"/>
          <a:lstStyle>
            <a:lvl1pPr algn="r" defTabSz="952361" eaLnBrk="1" hangingPunct="1">
              <a:defRPr sz="1200">
                <a:latin typeface="Times New Roman" panose="02020603050405020304" pitchFamily="18" charset="0"/>
                <a:ea typeface="宋体" panose="02010600030101010101" pitchFamily="2" charset="-122"/>
              </a:defRPr>
            </a:lvl1pPr>
          </a:lstStyle>
          <a:p>
            <a:pPr>
              <a:defRPr/>
            </a:pPr>
            <a:endParaRPr lang="en-US" altLang="zh-CN"/>
          </a:p>
        </p:txBody>
      </p:sp>
      <p:sp>
        <p:nvSpPr>
          <p:cNvPr id="5124" name="Rectangle 4"/>
          <p:cNvSpPr>
            <a:spLocks noGrp="1" noChangeArrowheads="1"/>
          </p:cNvSpPr>
          <p:nvPr>
            <p:ph type="ftr" sz="quarter" idx="2"/>
          </p:nvPr>
        </p:nvSpPr>
        <p:spPr bwMode="auto">
          <a:xfrm>
            <a:off x="0" y="9429750"/>
            <a:ext cx="2946400" cy="496888"/>
          </a:xfrm>
          <a:prstGeom prst="rect">
            <a:avLst/>
          </a:prstGeom>
          <a:noFill/>
          <a:ln w="9525">
            <a:noFill/>
            <a:miter lim="800000"/>
          </a:ln>
          <a:effectLst/>
        </p:spPr>
        <p:txBody>
          <a:bodyPr vert="horz" wrap="square" lIns="95307" tIns="47652" rIns="95307" bIns="47652" numCol="1" anchor="b" anchorCtr="0" compatLnSpc="1"/>
          <a:lstStyle>
            <a:lvl1pPr defTabSz="952361" eaLnBrk="1" hangingPunct="1">
              <a:defRPr sz="1200">
                <a:latin typeface="Times New Roman" panose="02020603050405020304" pitchFamily="18" charset="0"/>
                <a:ea typeface="宋体" panose="02010600030101010101" pitchFamily="2" charset="-122"/>
              </a:defRPr>
            </a:lvl1pPr>
          </a:lstStyle>
          <a:p>
            <a:pPr>
              <a:defRPr/>
            </a:pPr>
            <a:endParaRPr lang="en-US" altLang="zh-CN"/>
          </a:p>
        </p:txBody>
      </p:sp>
      <p:sp>
        <p:nvSpPr>
          <p:cNvPr id="5125" name="Rectangle 5"/>
          <p:cNvSpPr>
            <a:spLocks noGrp="1" noChangeArrowheads="1"/>
          </p:cNvSpPr>
          <p:nvPr>
            <p:ph type="sldNum" sz="quarter" idx="3"/>
          </p:nvPr>
        </p:nvSpPr>
        <p:spPr bwMode="auto">
          <a:xfrm>
            <a:off x="3851275" y="9429750"/>
            <a:ext cx="2946400" cy="496888"/>
          </a:xfrm>
          <a:prstGeom prst="rect">
            <a:avLst/>
          </a:prstGeom>
          <a:noFill/>
          <a:ln w="9525">
            <a:noFill/>
            <a:miter lim="800000"/>
          </a:ln>
          <a:effectLst/>
        </p:spPr>
        <p:txBody>
          <a:bodyPr vert="horz" wrap="square" lIns="95307" tIns="47652" rIns="95307" bIns="47652" numCol="1" anchor="b" anchorCtr="0" compatLnSpc="1">
            <a:prstTxWarp prst="textNoShape">
              <a:avLst/>
            </a:prstTxWarp>
          </a:bodyPr>
          <a:lstStyle>
            <a:lvl1pPr algn="r" defTabSz="949284" eaLnBrk="1" hangingPunct="1">
              <a:defRPr sz="1200"/>
            </a:lvl1pPr>
          </a:lstStyle>
          <a:p>
            <a:pPr>
              <a:defRPr/>
            </a:pPr>
            <a:fld id="{1F443DF6-317B-44A7-9917-E6C9D7148C95}" type="slidenum">
              <a:rPr lang="en-US" altLang="zh-CN"/>
              <a:pPr>
                <a:defRPr/>
              </a:pPr>
              <a:t>‹#›</a:t>
            </a:fld>
            <a:endParaRPr lang="en-US" altLang="zh-CN"/>
          </a:p>
        </p:txBody>
      </p:sp>
    </p:spTree>
    <p:extLst>
      <p:ext uri="{BB962C8B-B14F-4D97-AF65-F5344CB8AC3E}">
        <p14:creationId xmlns:p14="http://schemas.microsoft.com/office/powerpoint/2010/main" val="234394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62913" tIns="31457" rIns="62913" bIns="31457" rtlCol="0"/>
          <a:lstStyle>
            <a:lvl1pPr algn="l" eaLnBrk="1" hangingPunct="1">
              <a:defRPr sz="800">
                <a:latin typeface="Times New Roman" panose="02020603050405020304" pitchFamily="18"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5300"/>
          </a:xfrm>
          <a:prstGeom prst="rect">
            <a:avLst/>
          </a:prstGeom>
        </p:spPr>
        <p:txBody>
          <a:bodyPr vert="horz" lIns="62913" tIns="31457" rIns="62913" bIns="31457" rtlCol="0"/>
          <a:lstStyle>
            <a:lvl1pPr algn="r" eaLnBrk="1" hangingPunct="1">
              <a:defRPr sz="800">
                <a:latin typeface="Times New Roman" panose="02020603050405020304" pitchFamily="18" charset="0"/>
                <a:ea typeface="宋体" panose="02010600030101010101" pitchFamily="2" charset="-122"/>
              </a:defRPr>
            </a:lvl1pPr>
          </a:lstStyle>
          <a:p>
            <a:pPr>
              <a:defRPr/>
            </a:pPr>
            <a:fld id="{3939FC7A-02F9-4E13-9611-780D29A6E808}" type="datetimeFigureOut">
              <a:rPr lang="zh-CN" altLang="en-US"/>
              <a:pPr>
                <a:defRPr/>
              </a:pPr>
              <a:t>2021/11/15</a:t>
            </a:fld>
            <a:endParaRPr lang="zh-CN" altLang="en-US"/>
          </a:p>
        </p:txBody>
      </p:sp>
      <p:sp>
        <p:nvSpPr>
          <p:cNvPr id="4" name="幻灯片图像占位符 3"/>
          <p:cNvSpPr>
            <a:spLocks noGrp="1" noRot="1" noChangeAspect="1"/>
          </p:cNvSpPr>
          <p:nvPr>
            <p:ph type="sldImg" idx="2"/>
          </p:nvPr>
        </p:nvSpPr>
        <p:spPr>
          <a:xfrm>
            <a:off x="-320675" y="746125"/>
            <a:ext cx="7439025" cy="3719513"/>
          </a:xfrm>
          <a:prstGeom prst="rect">
            <a:avLst/>
          </a:prstGeom>
          <a:noFill/>
          <a:ln w="12700">
            <a:solidFill>
              <a:prstClr val="black"/>
            </a:solidFill>
          </a:ln>
        </p:spPr>
        <p:txBody>
          <a:bodyPr vert="horz" lIns="62913" tIns="31457" rIns="62913" bIns="31457" rtlCol="0" anchor="ctr"/>
          <a:lstStyle/>
          <a:p>
            <a:pPr lvl="0"/>
            <a:endParaRPr lang="zh-CN" altLang="en-US" noProof="0"/>
          </a:p>
        </p:txBody>
      </p:sp>
      <p:sp>
        <p:nvSpPr>
          <p:cNvPr id="5" name="备注占位符 4"/>
          <p:cNvSpPr>
            <a:spLocks noGrp="1"/>
          </p:cNvSpPr>
          <p:nvPr>
            <p:ph type="body" sz="quarter" idx="3"/>
          </p:nvPr>
        </p:nvSpPr>
        <p:spPr>
          <a:xfrm>
            <a:off x="681038" y="4716463"/>
            <a:ext cx="5435600" cy="4465637"/>
          </a:xfrm>
          <a:prstGeom prst="rect">
            <a:avLst/>
          </a:prstGeom>
        </p:spPr>
        <p:txBody>
          <a:bodyPr vert="horz" lIns="62913" tIns="31457" rIns="62913" bIns="31457"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8163"/>
            <a:ext cx="2946400" cy="496887"/>
          </a:xfrm>
          <a:prstGeom prst="rect">
            <a:avLst/>
          </a:prstGeom>
        </p:spPr>
        <p:txBody>
          <a:bodyPr vert="horz" lIns="62913" tIns="31457" rIns="62913" bIns="31457" rtlCol="0" anchor="b"/>
          <a:lstStyle>
            <a:lvl1pPr algn="l" eaLnBrk="1" hangingPunct="1">
              <a:defRPr sz="800">
                <a:latin typeface="Times New Roman" panose="02020603050405020304" pitchFamily="18"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wrap="square" lIns="62913" tIns="31457" rIns="62913" bIns="31457" numCol="1" anchor="b" anchorCtr="0" compatLnSpc="1">
            <a:prstTxWarp prst="textNoShape">
              <a:avLst/>
            </a:prstTxWarp>
          </a:bodyPr>
          <a:lstStyle>
            <a:lvl1pPr algn="r" eaLnBrk="1" hangingPunct="1">
              <a:defRPr sz="800"/>
            </a:lvl1pPr>
          </a:lstStyle>
          <a:p>
            <a:pPr>
              <a:defRPr/>
            </a:pPr>
            <a:fld id="{869B79A6-35E6-4DC2-9594-60362042BBF8}" type="slidenum">
              <a:rPr lang="zh-CN" altLang="en-US"/>
              <a:pPr>
                <a:defRPr/>
              </a:pPr>
              <a:t>‹#›</a:t>
            </a:fld>
            <a:endParaRPr lang="zh-CN" altLang="en-US"/>
          </a:p>
        </p:txBody>
      </p:sp>
    </p:spTree>
    <p:extLst>
      <p:ext uri="{BB962C8B-B14F-4D97-AF65-F5344CB8AC3E}">
        <p14:creationId xmlns:p14="http://schemas.microsoft.com/office/powerpoint/2010/main" val="1128302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512763" indent="-196850">
              <a:spcBef>
                <a:spcPct val="30000"/>
              </a:spcBef>
              <a:defRPr sz="1200">
                <a:solidFill>
                  <a:schemeClr val="tx1"/>
                </a:solidFill>
                <a:latin typeface="Calibri" panose="020F0502020204030204" pitchFamily="34" charset="0"/>
                <a:ea typeface="宋体" panose="02010600030101010101" pitchFamily="2" charset="-122"/>
              </a:defRPr>
            </a:lvl2pPr>
            <a:lvl3pPr marL="790575" indent="-157163">
              <a:spcBef>
                <a:spcPct val="30000"/>
              </a:spcBef>
              <a:defRPr sz="1200">
                <a:solidFill>
                  <a:schemeClr val="tx1"/>
                </a:solidFill>
                <a:latin typeface="Calibri" panose="020F0502020204030204" pitchFamily="34" charset="0"/>
                <a:ea typeface="宋体" panose="02010600030101010101" pitchFamily="2" charset="-122"/>
              </a:defRPr>
            </a:lvl3pPr>
            <a:lvl4pPr marL="1106488" indent="-157163">
              <a:spcBef>
                <a:spcPct val="30000"/>
              </a:spcBef>
              <a:defRPr sz="1200">
                <a:solidFill>
                  <a:schemeClr val="tx1"/>
                </a:solidFill>
                <a:latin typeface="Calibri" panose="020F0502020204030204" pitchFamily="34" charset="0"/>
                <a:ea typeface="宋体" panose="02010600030101010101" pitchFamily="2" charset="-122"/>
              </a:defRPr>
            </a:lvl4pPr>
            <a:lvl5pPr marL="1422400" indent="-157163">
              <a:spcBef>
                <a:spcPct val="30000"/>
              </a:spcBef>
              <a:defRPr sz="1200">
                <a:solidFill>
                  <a:schemeClr val="tx1"/>
                </a:solidFill>
                <a:latin typeface="Calibri" panose="020F0502020204030204" pitchFamily="34" charset="0"/>
                <a:ea typeface="宋体" panose="02010600030101010101" pitchFamily="2" charset="-122"/>
              </a:defRPr>
            </a:lvl5pPr>
            <a:lvl6pPr marL="1879600" indent="-15716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336800" indent="-15716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2794000" indent="-15716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251200" indent="-15716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9C67E2C-EDFD-49EA-A5A4-8F28B2BCC527}" type="slidenum">
              <a:rPr lang="zh-CN" altLang="en-US" sz="800" smtClean="0">
                <a:latin typeface="Times New Roman" panose="02020603050405020304" pitchFamily="18" charset="0"/>
              </a:rPr>
              <a:pPr>
                <a:spcBef>
                  <a:spcPct val="0"/>
                </a:spcBef>
              </a:pPr>
              <a:t>1</a:t>
            </a:fld>
            <a:endParaRPr lang="zh-CN" altLang="en-US" sz="800">
              <a:latin typeface="Times New Roman" panose="02020603050405020304" pitchFamily="18" charset="0"/>
            </a:endParaRPr>
          </a:p>
        </p:txBody>
      </p:sp>
    </p:spTree>
    <p:extLst>
      <p:ext uri="{BB962C8B-B14F-4D97-AF65-F5344CB8AC3E}">
        <p14:creationId xmlns:p14="http://schemas.microsoft.com/office/powerpoint/2010/main" val="367444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Times New Roman" panose="02020603050405020304" pitchFamily="18" charset="0"/>
                <a:ea typeface="宋体" panose="02010600030101010101" pitchFamily="2" charset="-122"/>
              </a:defRPr>
            </a:lvl1pPr>
            <a:lvl2pPr marL="512763" indent="-196850">
              <a:defRPr kumimoji="1" sz="1400">
                <a:solidFill>
                  <a:schemeClr val="tx1"/>
                </a:solidFill>
                <a:latin typeface="Times New Roman" panose="02020603050405020304" pitchFamily="18" charset="0"/>
                <a:ea typeface="宋体" panose="02010600030101010101" pitchFamily="2" charset="-122"/>
              </a:defRPr>
            </a:lvl2pPr>
            <a:lvl3pPr marL="790575" indent="-157163">
              <a:defRPr kumimoji="1" sz="1400">
                <a:solidFill>
                  <a:schemeClr val="tx1"/>
                </a:solidFill>
                <a:latin typeface="Times New Roman" panose="02020603050405020304" pitchFamily="18" charset="0"/>
                <a:ea typeface="宋体" panose="02010600030101010101" pitchFamily="2" charset="-122"/>
              </a:defRPr>
            </a:lvl3pPr>
            <a:lvl4pPr marL="1106488" indent="-157163">
              <a:defRPr kumimoji="1" sz="1400">
                <a:solidFill>
                  <a:schemeClr val="tx1"/>
                </a:solidFill>
                <a:latin typeface="Times New Roman" panose="02020603050405020304" pitchFamily="18" charset="0"/>
                <a:ea typeface="宋体" panose="02010600030101010101" pitchFamily="2" charset="-122"/>
              </a:defRPr>
            </a:lvl4pPr>
            <a:lvl5pPr marL="1422400" indent="-157163">
              <a:defRPr kumimoji="1" sz="1400">
                <a:solidFill>
                  <a:schemeClr val="tx1"/>
                </a:solidFill>
                <a:latin typeface="Times New Roman" panose="02020603050405020304" pitchFamily="18" charset="0"/>
                <a:ea typeface="宋体" panose="02010600030101010101" pitchFamily="2" charset="-122"/>
              </a:defRPr>
            </a:lvl5pPr>
            <a:lvl6pPr marL="1879600" indent="-157163"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336800" indent="-157163"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2794000" indent="-157163"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251200" indent="-157163"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fld id="{B615BDC4-3748-4633-B1F4-D4B4DD66AA55}" type="slidenum">
              <a:rPr lang="zh-CN" altLang="en-US" sz="800" smtClean="0"/>
              <a:pPr/>
              <a:t>2</a:t>
            </a:fld>
            <a:endParaRPr lang="zh-CN" altLang="en-US" sz="800"/>
          </a:p>
        </p:txBody>
      </p:sp>
    </p:spTree>
    <p:extLst>
      <p:ext uri="{BB962C8B-B14F-4D97-AF65-F5344CB8AC3E}">
        <p14:creationId xmlns:p14="http://schemas.microsoft.com/office/powerpoint/2010/main" val="382651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2098000" cy="1104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21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C40E43C-22CB-403C-974E-65665D190ED6}" type="slidenum">
              <a:rPr lang="en-US" altLang="zh-CN"/>
              <a:pPr>
                <a:defRPr/>
              </a:pPr>
              <a:t>‹#›</a:t>
            </a:fld>
            <a:endParaRPr lang="en-US" altLang="zh-CN"/>
          </a:p>
        </p:txBody>
      </p:sp>
    </p:spTree>
    <p:extLst>
      <p:ext uri="{BB962C8B-B14F-4D97-AF65-F5344CB8AC3E}">
        <p14:creationId xmlns:p14="http://schemas.microsoft.com/office/powerpoint/2010/main" val="380624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744825" y="982663"/>
            <a:ext cx="4695825" cy="8839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657350" y="982663"/>
            <a:ext cx="13935075" cy="8839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D0C4E19-6D62-467F-B366-4F1639907587}" type="slidenum">
              <a:rPr lang="en-US" altLang="zh-CN"/>
              <a:pPr>
                <a:defRPr/>
              </a:pPr>
              <a:t>‹#›</a:t>
            </a:fld>
            <a:endParaRPr lang="en-US" altLang="zh-CN"/>
          </a:p>
        </p:txBody>
      </p:sp>
    </p:spTree>
    <p:extLst>
      <p:ext uri="{BB962C8B-B14F-4D97-AF65-F5344CB8AC3E}">
        <p14:creationId xmlns:p14="http://schemas.microsoft.com/office/powerpoint/2010/main" val="193976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12079C2-3C5E-45AD-9074-4E0CF5BD4693}" type="slidenum">
              <a:rPr lang="en-US" altLang="zh-CN"/>
              <a:pPr>
                <a:defRPr/>
              </a:pPr>
              <a:t>‹#›</a:t>
            </a:fld>
            <a:endParaRPr lang="en-US" altLang="zh-CN"/>
          </a:p>
        </p:txBody>
      </p:sp>
    </p:spTree>
    <p:extLst>
      <p:ext uri="{BB962C8B-B14F-4D97-AF65-F5344CB8AC3E}">
        <p14:creationId xmlns:p14="http://schemas.microsoft.com/office/powerpoint/2010/main" val="267024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746250" y="7099300"/>
            <a:ext cx="18783300" cy="219551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1746250" y="4683125"/>
            <a:ext cx="18783300" cy="2416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78E2F42-F4A1-421A-8BBD-2EFFD840C099}" type="slidenum">
              <a:rPr lang="en-US" altLang="zh-CN"/>
              <a:pPr>
                <a:defRPr/>
              </a:pPr>
              <a:t>‹#›</a:t>
            </a:fld>
            <a:endParaRPr lang="en-US" altLang="zh-CN"/>
          </a:p>
        </p:txBody>
      </p:sp>
    </p:spTree>
    <p:extLst>
      <p:ext uri="{BB962C8B-B14F-4D97-AF65-F5344CB8AC3E}">
        <p14:creationId xmlns:p14="http://schemas.microsoft.com/office/powerpoint/2010/main" val="428029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657350" y="3192463"/>
            <a:ext cx="9315450" cy="662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1125200" y="3192463"/>
            <a:ext cx="9315450" cy="662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E978235-CED6-403C-A0AC-66160B984FD4}" type="slidenum">
              <a:rPr lang="en-US" altLang="zh-CN"/>
              <a:pPr>
                <a:defRPr/>
              </a:pPr>
              <a:t>‹#›</a:t>
            </a:fld>
            <a:endParaRPr lang="en-US" altLang="zh-CN"/>
          </a:p>
        </p:txBody>
      </p:sp>
    </p:spTree>
    <p:extLst>
      <p:ext uri="{BB962C8B-B14F-4D97-AF65-F5344CB8AC3E}">
        <p14:creationId xmlns:p14="http://schemas.microsoft.com/office/powerpoint/2010/main" val="385093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04900" y="442913"/>
            <a:ext cx="19888200" cy="1841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104900" y="2473325"/>
            <a:ext cx="9763125" cy="10302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1104900" y="3503613"/>
            <a:ext cx="9763125" cy="636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1225213" y="2473325"/>
            <a:ext cx="9767887" cy="10302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11225213" y="3503613"/>
            <a:ext cx="9767887" cy="636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1376635-51A2-419C-91FA-F87D68B26641}" type="slidenum">
              <a:rPr lang="en-US" altLang="zh-CN"/>
              <a:pPr>
                <a:defRPr/>
              </a:pPr>
              <a:t>‹#›</a:t>
            </a:fld>
            <a:endParaRPr lang="en-US" altLang="zh-CN"/>
          </a:p>
        </p:txBody>
      </p:sp>
    </p:spTree>
    <p:extLst>
      <p:ext uri="{BB962C8B-B14F-4D97-AF65-F5344CB8AC3E}">
        <p14:creationId xmlns:p14="http://schemas.microsoft.com/office/powerpoint/2010/main" val="15837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E84B37C-BC58-4F48-98D2-7F4FA30DAC1D}" type="slidenum">
              <a:rPr lang="en-US" altLang="zh-CN"/>
              <a:pPr>
                <a:defRPr/>
              </a:pPr>
              <a:t>‹#›</a:t>
            </a:fld>
            <a:endParaRPr lang="en-US" altLang="zh-CN"/>
          </a:p>
        </p:txBody>
      </p:sp>
    </p:spTree>
    <p:extLst>
      <p:ext uri="{BB962C8B-B14F-4D97-AF65-F5344CB8AC3E}">
        <p14:creationId xmlns:p14="http://schemas.microsoft.com/office/powerpoint/2010/main" val="170790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28D4A9E-7A35-47AB-BDBC-930A755E686D}" type="slidenum">
              <a:rPr lang="en-US" altLang="zh-CN"/>
              <a:pPr>
                <a:defRPr/>
              </a:pPr>
              <a:t>‹#›</a:t>
            </a:fld>
            <a:endParaRPr lang="en-US" altLang="zh-CN"/>
          </a:p>
        </p:txBody>
      </p:sp>
    </p:spTree>
    <p:extLst>
      <p:ext uri="{BB962C8B-B14F-4D97-AF65-F5344CB8AC3E}">
        <p14:creationId xmlns:p14="http://schemas.microsoft.com/office/powerpoint/2010/main" val="33625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04900" y="439738"/>
            <a:ext cx="7270750" cy="1871662"/>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8639175" y="439738"/>
            <a:ext cx="12353925" cy="9429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04900" y="2311400"/>
            <a:ext cx="7270750" cy="7558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F4EA41-A682-42E7-ACD7-6DE20B582209}" type="slidenum">
              <a:rPr lang="en-US" altLang="zh-CN"/>
              <a:pPr>
                <a:defRPr/>
              </a:pPr>
              <a:t>‹#›</a:t>
            </a:fld>
            <a:endParaRPr lang="en-US" altLang="zh-CN"/>
          </a:p>
        </p:txBody>
      </p:sp>
    </p:spTree>
    <p:extLst>
      <p:ext uri="{BB962C8B-B14F-4D97-AF65-F5344CB8AC3E}">
        <p14:creationId xmlns:p14="http://schemas.microsoft.com/office/powerpoint/2010/main" val="248185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330700" y="7734300"/>
            <a:ext cx="13258800" cy="912813"/>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4330700" y="987425"/>
            <a:ext cx="13258800" cy="662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4330700" y="8647113"/>
            <a:ext cx="13258800" cy="1296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16FC839-AC33-4B9D-9C5F-F873230FB092}" type="slidenum">
              <a:rPr lang="en-US" altLang="zh-CN"/>
              <a:pPr>
                <a:defRPr/>
              </a:pPr>
              <a:t>‹#›</a:t>
            </a:fld>
            <a:endParaRPr lang="en-US" altLang="zh-CN"/>
          </a:p>
        </p:txBody>
      </p:sp>
    </p:spTree>
    <p:extLst>
      <p:ext uri="{BB962C8B-B14F-4D97-AF65-F5344CB8AC3E}">
        <p14:creationId xmlns:p14="http://schemas.microsoft.com/office/powerpoint/2010/main" val="8908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7350" y="982663"/>
            <a:ext cx="187833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9409" tIns="94704" rIns="189409" bIns="94704"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1657350" y="3192463"/>
            <a:ext cx="187833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9409" tIns="94704" rIns="189409" bIns="9470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1657350" y="10066338"/>
            <a:ext cx="4603750" cy="736600"/>
          </a:xfrm>
          <a:prstGeom prst="rect">
            <a:avLst/>
          </a:prstGeom>
          <a:noFill/>
          <a:ln w="9525">
            <a:noFill/>
            <a:miter lim="800000"/>
          </a:ln>
          <a:effectLst/>
        </p:spPr>
        <p:txBody>
          <a:bodyPr vert="horz" wrap="square" lIns="189409" tIns="94704" rIns="189409" bIns="94704" numCol="1" anchor="t" anchorCtr="0" compatLnSpc="1"/>
          <a:lstStyle>
            <a:lvl1pPr eaLnBrk="1" hangingPunct="1">
              <a:defRPr sz="2900">
                <a:latin typeface="Times New Roman" panose="02020603050405020304" pitchFamily="18"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7550150" y="10066338"/>
            <a:ext cx="6997700" cy="736600"/>
          </a:xfrm>
          <a:prstGeom prst="rect">
            <a:avLst/>
          </a:prstGeom>
          <a:noFill/>
          <a:ln w="9525">
            <a:noFill/>
            <a:miter lim="800000"/>
          </a:ln>
          <a:effectLst/>
        </p:spPr>
        <p:txBody>
          <a:bodyPr vert="horz" wrap="square" lIns="189409" tIns="94704" rIns="189409" bIns="94704" numCol="1" anchor="t" anchorCtr="0" compatLnSpc="1"/>
          <a:lstStyle>
            <a:lvl1pPr algn="ctr" eaLnBrk="1" hangingPunct="1">
              <a:defRPr sz="2900">
                <a:latin typeface="Times New Roman" panose="02020603050405020304" pitchFamily="18"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15836900" y="10066338"/>
            <a:ext cx="4603750" cy="736600"/>
          </a:xfrm>
          <a:prstGeom prst="rect">
            <a:avLst/>
          </a:prstGeom>
          <a:noFill/>
          <a:ln w="9525">
            <a:noFill/>
            <a:miter lim="800000"/>
          </a:ln>
          <a:effectLst/>
        </p:spPr>
        <p:txBody>
          <a:bodyPr vert="horz" wrap="square" lIns="189409" tIns="94704" rIns="189409" bIns="94704" numCol="1" anchor="t" anchorCtr="0" compatLnSpc="1">
            <a:prstTxWarp prst="textNoShape">
              <a:avLst/>
            </a:prstTxWarp>
          </a:bodyPr>
          <a:lstStyle>
            <a:lvl1pPr algn="r" eaLnBrk="1" hangingPunct="1">
              <a:defRPr sz="2900"/>
            </a:lvl1pPr>
          </a:lstStyle>
          <a:p>
            <a:pPr>
              <a:defRPr/>
            </a:pPr>
            <a:fld id="{FCACE4C2-B520-4CC2-8F26-36E99AE6BE1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1893888" rtl="0" eaLnBrk="0" fontAlgn="base" hangingPunct="0">
        <a:spcBef>
          <a:spcPct val="0"/>
        </a:spcBef>
        <a:spcAft>
          <a:spcPct val="0"/>
        </a:spcAft>
        <a:defRPr kumimoji="1" sz="9100">
          <a:solidFill>
            <a:schemeClr val="tx2"/>
          </a:solidFill>
          <a:latin typeface="+mj-lt"/>
          <a:ea typeface="+mj-ea"/>
          <a:cs typeface="+mj-cs"/>
        </a:defRPr>
      </a:lvl1pPr>
      <a:lvl2pPr algn="ctr" defTabSz="1893888" rtl="0" eaLnBrk="0" fontAlgn="base" hangingPunct="0">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2pPr>
      <a:lvl3pPr algn="ctr" defTabSz="1893888" rtl="0" eaLnBrk="0" fontAlgn="base" hangingPunct="0">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3pPr>
      <a:lvl4pPr algn="ctr" defTabSz="1893888" rtl="0" eaLnBrk="0" fontAlgn="base" hangingPunct="0">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4pPr>
      <a:lvl5pPr algn="ctr" defTabSz="1893888" rtl="0" eaLnBrk="0" fontAlgn="base" hangingPunct="0">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5pPr>
      <a:lvl6pPr marL="457200" algn="ctr" defTabSz="1894205" rtl="0" fontAlgn="base">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6pPr>
      <a:lvl7pPr marL="914400" algn="ctr" defTabSz="1894205" rtl="0" fontAlgn="base">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7pPr>
      <a:lvl8pPr marL="1371600" algn="ctr" defTabSz="1894205" rtl="0" fontAlgn="base">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8pPr>
      <a:lvl9pPr marL="1828800" algn="ctr" defTabSz="1894205" rtl="0" fontAlgn="base">
        <a:spcBef>
          <a:spcPct val="0"/>
        </a:spcBef>
        <a:spcAft>
          <a:spcPct val="0"/>
        </a:spcAft>
        <a:defRPr kumimoji="1" sz="9100">
          <a:solidFill>
            <a:schemeClr val="tx2"/>
          </a:solidFill>
          <a:latin typeface="Times New Roman" panose="02020603050405020304" pitchFamily="18" charset="0"/>
          <a:ea typeface="宋体" panose="02010600030101010101" pitchFamily="2" charset="-122"/>
        </a:defRPr>
      </a:lvl9pPr>
    </p:titleStyle>
    <p:bodyStyle>
      <a:lvl1pPr marL="709613" indent="-709613" algn="l" defTabSz="1893888" rtl="0" eaLnBrk="0" fontAlgn="base" hangingPunct="0">
        <a:spcBef>
          <a:spcPct val="20000"/>
        </a:spcBef>
        <a:spcAft>
          <a:spcPct val="0"/>
        </a:spcAft>
        <a:buChar char="•"/>
        <a:defRPr kumimoji="1" sz="6600">
          <a:solidFill>
            <a:schemeClr val="tx1"/>
          </a:solidFill>
          <a:latin typeface="+mn-lt"/>
          <a:ea typeface="+mn-ea"/>
          <a:cs typeface="+mn-cs"/>
        </a:defRPr>
      </a:lvl1pPr>
      <a:lvl2pPr marL="1538288" indent="-590550" algn="l" defTabSz="1893888" rtl="0" eaLnBrk="0" fontAlgn="base" hangingPunct="0">
        <a:spcBef>
          <a:spcPct val="20000"/>
        </a:spcBef>
        <a:spcAft>
          <a:spcPct val="0"/>
        </a:spcAft>
        <a:buChar char="–"/>
        <a:defRPr kumimoji="1" sz="5800">
          <a:solidFill>
            <a:schemeClr val="tx1"/>
          </a:solidFill>
          <a:latin typeface="+mn-lt"/>
          <a:ea typeface="+mn-ea"/>
        </a:defRPr>
      </a:lvl2pPr>
      <a:lvl3pPr marL="2366963" indent="-473075" algn="l" defTabSz="1893888" rtl="0" eaLnBrk="0" fontAlgn="base" hangingPunct="0">
        <a:spcBef>
          <a:spcPct val="20000"/>
        </a:spcBef>
        <a:spcAft>
          <a:spcPct val="0"/>
        </a:spcAft>
        <a:buChar char="•"/>
        <a:defRPr kumimoji="1" sz="5000">
          <a:solidFill>
            <a:schemeClr val="tx1"/>
          </a:solidFill>
          <a:latin typeface="+mn-lt"/>
          <a:ea typeface="+mn-ea"/>
        </a:defRPr>
      </a:lvl3pPr>
      <a:lvl4pPr marL="3314700" indent="-473075" algn="l" defTabSz="1893888" rtl="0" eaLnBrk="0" fontAlgn="base" hangingPunct="0">
        <a:spcBef>
          <a:spcPct val="20000"/>
        </a:spcBef>
        <a:spcAft>
          <a:spcPct val="0"/>
        </a:spcAft>
        <a:buChar char="–"/>
        <a:defRPr kumimoji="1" sz="4100">
          <a:solidFill>
            <a:schemeClr val="tx1"/>
          </a:solidFill>
          <a:latin typeface="+mn-lt"/>
          <a:ea typeface="+mn-ea"/>
        </a:defRPr>
      </a:lvl4pPr>
      <a:lvl5pPr marL="4262438" indent="-474663" algn="l" defTabSz="1893888" rtl="0" eaLnBrk="0" fontAlgn="base" hangingPunct="0">
        <a:spcBef>
          <a:spcPct val="20000"/>
        </a:spcBef>
        <a:spcAft>
          <a:spcPct val="0"/>
        </a:spcAft>
        <a:buChar char="»"/>
        <a:defRPr kumimoji="1" sz="4100">
          <a:solidFill>
            <a:schemeClr val="tx1"/>
          </a:solidFill>
          <a:latin typeface="+mn-lt"/>
          <a:ea typeface="+mn-ea"/>
        </a:defRPr>
      </a:lvl5pPr>
      <a:lvl6pPr marL="4719955" indent="-474980" algn="l" defTabSz="1894205" rtl="0" fontAlgn="base">
        <a:spcBef>
          <a:spcPct val="20000"/>
        </a:spcBef>
        <a:spcAft>
          <a:spcPct val="0"/>
        </a:spcAft>
        <a:buChar char="»"/>
        <a:defRPr kumimoji="1" sz="4100">
          <a:solidFill>
            <a:schemeClr val="tx1"/>
          </a:solidFill>
          <a:latin typeface="+mn-lt"/>
          <a:ea typeface="+mn-ea"/>
        </a:defRPr>
      </a:lvl6pPr>
      <a:lvl7pPr marL="5177155" indent="-474980" algn="l" defTabSz="1894205" rtl="0" fontAlgn="base">
        <a:spcBef>
          <a:spcPct val="20000"/>
        </a:spcBef>
        <a:spcAft>
          <a:spcPct val="0"/>
        </a:spcAft>
        <a:buChar char="»"/>
        <a:defRPr kumimoji="1" sz="4100">
          <a:solidFill>
            <a:schemeClr val="tx1"/>
          </a:solidFill>
          <a:latin typeface="+mn-lt"/>
          <a:ea typeface="+mn-ea"/>
        </a:defRPr>
      </a:lvl7pPr>
      <a:lvl8pPr marL="5634355" indent="-474980" algn="l" defTabSz="1894205" rtl="0" fontAlgn="base">
        <a:spcBef>
          <a:spcPct val="20000"/>
        </a:spcBef>
        <a:spcAft>
          <a:spcPct val="0"/>
        </a:spcAft>
        <a:buChar char="»"/>
        <a:defRPr kumimoji="1" sz="4100">
          <a:solidFill>
            <a:schemeClr val="tx1"/>
          </a:solidFill>
          <a:latin typeface="+mn-lt"/>
          <a:ea typeface="+mn-ea"/>
        </a:defRPr>
      </a:lvl8pPr>
      <a:lvl9pPr marL="6091555" indent="-474980" algn="l" defTabSz="1894205" rtl="0" fontAlgn="base">
        <a:spcBef>
          <a:spcPct val="20000"/>
        </a:spcBef>
        <a:spcAft>
          <a:spcPct val="0"/>
        </a:spcAft>
        <a:buChar char="»"/>
        <a:defRPr kumimoji="1" sz="4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22098000" cy="110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089" y="7036668"/>
            <a:ext cx="5617256" cy="3724300"/>
          </a:xfrm>
          <a:prstGeom prst="rect">
            <a:avLst/>
          </a:prstGeom>
        </p:spPr>
      </p:pic>
      <p:sp>
        <p:nvSpPr>
          <p:cNvPr id="5124" name="Text Box 6"/>
          <p:cNvSpPr txBox="1">
            <a:spLocks noChangeArrowheads="1"/>
          </p:cNvSpPr>
          <p:nvPr/>
        </p:nvSpPr>
        <p:spPr bwMode="auto">
          <a:xfrm>
            <a:off x="11141075" y="9502775"/>
            <a:ext cx="56689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dirty="0">
                <a:latin typeface="黑体" panose="02010609060101010101" pitchFamily="49" charset="-122"/>
                <a:ea typeface="黑体" panose="02010609060101010101" pitchFamily="49" charset="-122"/>
              </a:rPr>
              <a:t>南京市规划和自然资源局</a:t>
            </a:r>
            <a:endParaRPr lang="en-US" altLang="zh-CN" sz="1400" dirty="0">
              <a:latin typeface="黑体" panose="02010609060101010101" pitchFamily="49" charset="-122"/>
              <a:ea typeface="黑体" panose="02010609060101010101" pitchFamily="49" charset="-122"/>
            </a:endParaRPr>
          </a:p>
          <a:p>
            <a:pPr algn="ctr" eaLnBrk="1" hangingPunct="1">
              <a:spcBef>
                <a:spcPct val="50000"/>
              </a:spcBef>
              <a:buFontTx/>
              <a:buNone/>
            </a:pP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O</a:t>
            </a:r>
            <a:r>
              <a:rPr lang="zh-CN" altLang="en-US" sz="1400" dirty="0" smtClean="0">
                <a:latin typeface="黑体" panose="02010609060101010101" pitchFamily="49" charset="-122"/>
                <a:ea typeface="黑体" panose="02010609060101010101" pitchFamily="49" charset="-122"/>
              </a:rPr>
              <a:t>二一年十一月</a:t>
            </a:r>
            <a:endParaRPr lang="zh-CN" altLang="en-US" sz="1400" dirty="0">
              <a:latin typeface="黑体" panose="02010609060101010101" pitchFamily="49" charset="-122"/>
              <a:ea typeface="黑体" panose="02010609060101010101" pitchFamily="49" charset="-122"/>
            </a:endParaRPr>
          </a:p>
        </p:txBody>
      </p:sp>
      <p:sp>
        <p:nvSpPr>
          <p:cNvPr id="4" name="Text Box 12"/>
          <p:cNvSpPr txBox="1">
            <a:spLocks noChangeArrowheads="1"/>
          </p:cNvSpPr>
          <p:nvPr/>
        </p:nvSpPr>
        <p:spPr bwMode="auto">
          <a:xfrm>
            <a:off x="11841088" y="2428156"/>
            <a:ext cx="4968553" cy="929485"/>
          </a:xfrm>
          <a:prstGeom prst="rect">
            <a:avLst/>
          </a:prstGeom>
          <a:noFill/>
          <a:ln>
            <a:noFill/>
          </a:ln>
        </p:spPr>
        <p:txBody>
          <a:bodyPr wrap="square">
            <a:spAutoFit/>
          </a:bodyPr>
          <a:lstStyle>
            <a:lvl1pPr eaLnBrk="0" hangingPunct="0">
              <a:defRPr kumimoji="1" sz="1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1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1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1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marL="342857" indent="-342857" algn="ctr" defTabSz="914305" eaLnBrk="1" fontAlgn="auto" hangingPunct="1">
              <a:spcBef>
                <a:spcPct val="20000"/>
              </a:spcBef>
              <a:spcAft>
                <a:spcPts val="0"/>
              </a:spcAft>
              <a:defRPr/>
            </a:pPr>
            <a:r>
              <a:rPr lang="en-US" altLang="zh-CN" sz="1600" b="1" dirty="0">
                <a:solidFill>
                  <a:schemeClr val="bg1"/>
                </a:solidFill>
                <a:latin typeface="+mn-ea"/>
                <a:ea typeface="+mn-ea"/>
              </a:rPr>
              <a:t>《</a:t>
            </a:r>
            <a:r>
              <a:rPr lang="zh-CN" altLang="en-US" sz="1600" b="1" dirty="0">
                <a:solidFill>
                  <a:schemeClr val="bg1"/>
                </a:solidFill>
                <a:latin typeface="+mn-ea"/>
                <a:ea typeface="+mn-ea"/>
              </a:rPr>
              <a:t>龙潭新城</a:t>
            </a:r>
            <a:r>
              <a:rPr lang="en-US" altLang="zh-CN" sz="1600" b="1" dirty="0">
                <a:solidFill>
                  <a:schemeClr val="bg1"/>
                </a:solidFill>
                <a:latin typeface="+mn-ea"/>
                <a:ea typeface="+mn-ea"/>
              </a:rPr>
              <a:t>NJDBc011</a:t>
            </a:r>
            <a:r>
              <a:rPr lang="zh-CN" altLang="en-US" sz="1600" b="1" dirty="0">
                <a:solidFill>
                  <a:schemeClr val="bg1"/>
                </a:solidFill>
                <a:latin typeface="+mn-ea"/>
                <a:ea typeface="+mn-ea"/>
              </a:rPr>
              <a:t>单元控制性详细规划</a:t>
            </a:r>
            <a:r>
              <a:rPr lang="en-US" altLang="zh-CN" sz="1600" b="1" dirty="0">
                <a:solidFill>
                  <a:schemeClr val="bg1"/>
                </a:solidFill>
                <a:latin typeface="+mn-ea"/>
                <a:ea typeface="+mn-ea"/>
              </a:rPr>
              <a:t>》</a:t>
            </a:r>
          </a:p>
          <a:p>
            <a:pPr marL="342857" indent="-342857" algn="ctr" defTabSz="914305" eaLnBrk="1" fontAlgn="auto" hangingPunct="1">
              <a:spcBef>
                <a:spcPct val="20000"/>
              </a:spcBef>
              <a:spcAft>
                <a:spcPts val="0"/>
              </a:spcAft>
              <a:defRPr/>
            </a:pPr>
            <a:endParaRPr lang="en-US" altLang="zh-CN" sz="1600" b="1" dirty="0">
              <a:solidFill>
                <a:schemeClr val="bg1"/>
              </a:solidFill>
              <a:latin typeface="+mn-ea"/>
              <a:ea typeface="+mn-ea"/>
            </a:endParaRPr>
          </a:p>
          <a:p>
            <a:pPr marL="342857" indent="-342857" algn="ctr" defTabSz="914305" eaLnBrk="1" fontAlgn="auto" hangingPunct="1">
              <a:spcBef>
                <a:spcPct val="20000"/>
              </a:spcBef>
              <a:spcAft>
                <a:spcPts val="0"/>
              </a:spcAft>
              <a:defRPr/>
            </a:pPr>
            <a:r>
              <a:rPr lang="en-US" altLang="zh-CN" sz="1600" b="1" dirty="0">
                <a:solidFill>
                  <a:schemeClr val="bg1"/>
                </a:solidFill>
                <a:latin typeface="+mn-ea"/>
                <a:ea typeface="+mn-ea"/>
              </a:rPr>
              <a:t>NJDBc011-08</a:t>
            </a:r>
            <a:r>
              <a:rPr lang="zh-CN" altLang="en-US" sz="1600" b="1" dirty="0">
                <a:solidFill>
                  <a:schemeClr val="bg1"/>
                </a:solidFill>
                <a:latin typeface="+mn-ea"/>
                <a:ea typeface="+mn-ea"/>
              </a:rPr>
              <a:t>规划管理单元图则修改</a:t>
            </a:r>
          </a:p>
        </p:txBody>
      </p:sp>
      <p:sp>
        <p:nvSpPr>
          <p:cNvPr id="5127" name="Rectangle 61"/>
          <p:cNvSpPr>
            <a:spLocks noChangeArrowheads="1"/>
          </p:cNvSpPr>
          <p:nvPr/>
        </p:nvSpPr>
        <p:spPr bwMode="auto">
          <a:xfrm>
            <a:off x="17529175" y="6908800"/>
            <a:ext cx="3600450" cy="4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eaLnBrk="1" hangingPunct="1">
              <a:lnSpc>
                <a:spcPct val="250000"/>
              </a:lnSpc>
              <a:spcBef>
                <a:spcPct val="0"/>
              </a:spcBef>
              <a:buFontTx/>
              <a:buNone/>
            </a:pPr>
            <a:r>
              <a:rPr lang="zh-CN" altLang="en-US" sz="1400" dirty="0">
                <a:latin typeface="黑体" panose="02010609060101010101" pitchFamily="49" charset="-122"/>
                <a:ea typeface="黑体" panose="02010609060101010101" pitchFamily="49" charset="-122"/>
              </a:rPr>
              <a:t>说明</a:t>
            </a:r>
            <a:endParaRPr lang="en-US" altLang="zh-CN" sz="900" dirty="0">
              <a:latin typeface="宋体" panose="02010600030101010101" pitchFamily="2" charset="-122"/>
            </a:endParaRPr>
          </a:p>
          <a:p>
            <a:pPr eaLnBrk="1" hangingPunct="1">
              <a:lnSpc>
                <a:spcPct val="250000"/>
              </a:lnSpc>
              <a:spcBef>
                <a:spcPct val="0"/>
              </a:spcBef>
              <a:buFontTx/>
              <a:buNone/>
            </a:pPr>
            <a:r>
              <a:rPr lang="en-US" altLang="zh-CN" sz="900" dirty="0">
                <a:latin typeface="宋体" panose="02010600030101010101" pitchFamily="2" charset="-122"/>
              </a:rPr>
              <a:t>1</a:t>
            </a:r>
            <a:r>
              <a:rPr lang="zh-CN" altLang="en-US" sz="900" dirty="0">
                <a:latin typeface="宋体" panose="02010600030101010101" pitchFamily="2" charset="-122"/>
              </a:rPr>
              <a:t>、本材料是为方便公众了解城市规划而制作的参考性文件。</a:t>
            </a:r>
          </a:p>
          <a:p>
            <a:pPr eaLnBrk="1" hangingPunct="1">
              <a:lnSpc>
                <a:spcPct val="250000"/>
              </a:lnSpc>
              <a:spcBef>
                <a:spcPct val="0"/>
              </a:spcBef>
              <a:buFontTx/>
              <a:buNone/>
            </a:pPr>
            <a:r>
              <a:rPr lang="en-US" altLang="zh-CN" sz="900" dirty="0">
                <a:latin typeface="宋体" panose="02010600030101010101" pitchFamily="2" charset="-122"/>
              </a:rPr>
              <a:t>2</a:t>
            </a:r>
            <a:r>
              <a:rPr lang="zh-CN" altLang="en-US" sz="900" dirty="0">
                <a:latin typeface="宋体" panose="02010600030101010101" pitchFamily="2" charset="-122"/>
              </a:rPr>
              <a:t>、本次管理单元图则修改是城市发展的控制与引导性文件，不代表具体的项目实施计划和实施方案。一旦有建设行为，应依据批准的具体项目建设方案实施。</a:t>
            </a:r>
          </a:p>
          <a:p>
            <a:pPr eaLnBrk="1" hangingPunct="1">
              <a:lnSpc>
                <a:spcPct val="250000"/>
              </a:lnSpc>
              <a:spcBef>
                <a:spcPct val="0"/>
              </a:spcBef>
              <a:buFontTx/>
              <a:buNone/>
            </a:pPr>
            <a:r>
              <a:rPr lang="en-US" altLang="zh-CN" sz="900" dirty="0">
                <a:latin typeface="宋体" panose="02010600030101010101" pitchFamily="2" charset="-122"/>
              </a:rPr>
              <a:t>3</a:t>
            </a:r>
            <a:r>
              <a:rPr lang="zh-CN" altLang="en-US" sz="900" dirty="0">
                <a:latin typeface="宋体" panose="02010600030101010101" pitchFamily="2" charset="-122"/>
              </a:rPr>
              <a:t>、城市规划是不断优化更新的过程，规划内容以南京市规划和自然资源局存档备查的最新版本为准，同一地区同内容深度规划若有更新，南京市规划和自然资源局将依法在网站上公布，本材料自动作废。</a:t>
            </a:r>
          </a:p>
          <a:p>
            <a:pPr eaLnBrk="1" hangingPunct="1">
              <a:lnSpc>
                <a:spcPct val="250000"/>
              </a:lnSpc>
              <a:spcBef>
                <a:spcPct val="0"/>
              </a:spcBef>
              <a:buFontTx/>
              <a:buNone/>
            </a:pPr>
            <a:r>
              <a:rPr lang="en-US" altLang="zh-CN" sz="900" dirty="0">
                <a:latin typeface="宋体" panose="02010600030101010101" pitchFamily="2" charset="-122"/>
              </a:rPr>
              <a:t>4</a:t>
            </a:r>
            <a:r>
              <a:rPr lang="zh-CN" altLang="en-US" sz="900" dirty="0">
                <a:latin typeface="宋体" panose="02010600030101010101" pitchFamily="2" charset="-122"/>
              </a:rPr>
              <a:t>、本材料版权及解释权归南京市规划和自然资源局所有，未取得版权人的书面授权，谢绝改变、分发、发布或使用本材料图文资料。</a:t>
            </a:r>
            <a:endParaRPr lang="en-US" altLang="zh-CN" sz="900" dirty="0">
              <a:latin typeface="宋体" panose="02010600030101010101" pitchFamily="2" charset="-122"/>
            </a:endParaRPr>
          </a:p>
          <a:p>
            <a:pPr eaLnBrk="1" hangingPunct="1">
              <a:lnSpc>
                <a:spcPct val="150000"/>
              </a:lnSpc>
              <a:spcBef>
                <a:spcPct val="0"/>
              </a:spcBef>
              <a:buFontTx/>
              <a:buNone/>
            </a:pPr>
            <a:endParaRPr lang="zh-CN" altLang="en-US" sz="1000" dirty="0">
              <a:latin typeface="华文细黑" panose="02010600040101010101" pitchFamily="2" charset="-122"/>
              <a:ea typeface="华文细黑" panose="02010600040101010101" pitchFamily="2" charset="-122"/>
            </a:endParaRPr>
          </a:p>
          <a:p>
            <a:pPr algn="just" eaLnBrk="1" hangingPunct="1">
              <a:lnSpc>
                <a:spcPct val="150000"/>
              </a:lnSpc>
              <a:spcBef>
                <a:spcPct val="0"/>
              </a:spcBef>
              <a:buFontTx/>
              <a:buNone/>
            </a:pPr>
            <a:endParaRPr lang="zh-CN" altLang="en-US" sz="1000" dirty="0">
              <a:latin typeface="宋体" panose="02010600030101010101" pitchFamily="2" charset="-122"/>
            </a:endParaRPr>
          </a:p>
        </p:txBody>
      </p:sp>
      <p:sp>
        <p:nvSpPr>
          <p:cNvPr id="5128" name="TextBox 2"/>
          <p:cNvSpPr txBox="1">
            <a:spLocks noChangeArrowheads="1"/>
          </p:cNvSpPr>
          <p:nvPr/>
        </p:nvSpPr>
        <p:spPr bwMode="auto">
          <a:xfrm>
            <a:off x="6656388" y="10539413"/>
            <a:ext cx="1584325" cy="246062"/>
          </a:xfrm>
          <a:prstGeom prst="rect">
            <a:avLst/>
          </a:prstGeom>
          <a:solidFill>
            <a:srgbClr val="FE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dirty="0">
                <a:latin typeface="Arial Unicode MS" pitchFamily="34" charset="-122"/>
                <a:ea typeface="Arial Unicode MS" pitchFamily="34" charset="-122"/>
              </a:rPr>
              <a:t>电话：</a:t>
            </a:r>
            <a:r>
              <a:rPr lang="en-US" altLang="zh-CN" sz="1000" dirty="0">
                <a:latin typeface="Arial Unicode MS" pitchFamily="34" charset="-122"/>
                <a:ea typeface="Arial Unicode MS" pitchFamily="34" charset="-122"/>
              </a:rPr>
              <a:t>025-85800875</a:t>
            </a:r>
            <a:endParaRPr lang="zh-CN" altLang="en-US" sz="1000" dirty="0">
              <a:latin typeface="Arial Unicode MS" pitchFamily="34" charset="-122"/>
              <a:ea typeface="Arial Unicode MS" pitchFamily="34" charset="-122"/>
            </a:endParaRPr>
          </a:p>
        </p:txBody>
      </p:sp>
      <p:sp>
        <p:nvSpPr>
          <p:cNvPr id="5129" name="TextBox 2"/>
          <p:cNvSpPr txBox="1">
            <a:spLocks noChangeArrowheads="1"/>
          </p:cNvSpPr>
          <p:nvPr/>
        </p:nvSpPr>
        <p:spPr bwMode="auto">
          <a:xfrm>
            <a:off x="6656388" y="10321395"/>
            <a:ext cx="2749550" cy="246063"/>
          </a:xfrm>
          <a:prstGeom prst="rect">
            <a:avLst/>
          </a:prstGeom>
          <a:solidFill>
            <a:srgbClr val="FE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a:latin typeface="Arial Unicode MS" pitchFamily="34" charset="-122"/>
                <a:ea typeface="Arial Unicode MS" pitchFamily="34" charset="-122"/>
              </a:rPr>
              <a:t>网址：</a:t>
            </a:r>
            <a:r>
              <a:rPr lang="en-US" altLang="zh-CN" sz="1000">
                <a:latin typeface="Arial Unicode MS" pitchFamily="34" charset="-122"/>
                <a:ea typeface="Arial Unicode MS" pitchFamily="34" charset="-122"/>
              </a:rPr>
              <a:t>http://ghj.nanjing.gov.cn/</a:t>
            </a:r>
            <a:endParaRPr lang="zh-CN" altLang="en-US" sz="1000">
              <a:latin typeface="Arial Unicode MS" pitchFamily="34" charset="-122"/>
              <a:ea typeface="Arial Unicode MS" pitchFamily="34" charset="-122"/>
            </a:endParaRPr>
          </a:p>
        </p:txBody>
      </p:sp>
      <p:sp>
        <p:nvSpPr>
          <p:cNvPr id="5130" name="TextBox 2"/>
          <p:cNvSpPr txBox="1">
            <a:spLocks noChangeArrowheads="1"/>
          </p:cNvSpPr>
          <p:nvPr/>
        </p:nvSpPr>
        <p:spPr bwMode="auto">
          <a:xfrm>
            <a:off x="6656388" y="9886950"/>
            <a:ext cx="2952750" cy="244475"/>
          </a:xfrm>
          <a:prstGeom prst="rect">
            <a:avLst/>
          </a:prstGeom>
          <a:solidFill>
            <a:srgbClr val="FE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dirty="0">
                <a:latin typeface="Arial Unicode MS" pitchFamily="34" charset="-122"/>
                <a:ea typeface="Arial Unicode MS" pitchFamily="34" charset="-122"/>
              </a:rPr>
              <a:t>地址：南京市中山路</a:t>
            </a:r>
            <a:r>
              <a:rPr lang="en-US" altLang="zh-CN" sz="1000" dirty="0">
                <a:latin typeface="Arial Unicode MS" pitchFamily="34" charset="-122"/>
                <a:ea typeface="Arial Unicode MS" pitchFamily="34" charset="-122"/>
              </a:rPr>
              <a:t>171</a:t>
            </a:r>
            <a:r>
              <a:rPr lang="zh-CN" altLang="en-US" sz="1000" dirty="0">
                <a:latin typeface="Arial Unicode MS" pitchFamily="34" charset="-122"/>
                <a:ea typeface="Arial Unicode MS" pitchFamily="34" charset="-122"/>
              </a:rPr>
              <a:t>号 </a:t>
            </a:r>
          </a:p>
        </p:txBody>
      </p:sp>
      <p:sp>
        <p:nvSpPr>
          <p:cNvPr id="5131" name="TextBox 2"/>
          <p:cNvSpPr txBox="1">
            <a:spLocks noChangeArrowheads="1"/>
          </p:cNvSpPr>
          <p:nvPr/>
        </p:nvSpPr>
        <p:spPr bwMode="auto">
          <a:xfrm>
            <a:off x="6656512" y="10103379"/>
            <a:ext cx="1584325" cy="246062"/>
          </a:xfrm>
          <a:prstGeom prst="rect">
            <a:avLst/>
          </a:prstGeom>
          <a:solidFill>
            <a:srgbClr val="FE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dirty="0">
                <a:latin typeface="Arial Unicode MS" pitchFamily="34" charset="-122"/>
                <a:ea typeface="Arial Unicode MS" pitchFamily="34" charset="-122"/>
              </a:rPr>
              <a:t>邮编：</a:t>
            </a:r>
            <a:r>
              <a:rPr lang="en-US" altLang="zh-CN" sz="1000" dirty="0" smtClean="0">
                <a:latin typeface="Arial Unicode MS" pitchFamily="34" charset="-122"/>
                <a:ea typeface="Arial Unicode MS" pitchFamily="34" charset="-122"/>
              </a:rPr>
              <a:t>210005</a:t>
            </a:r>
            <a:endParaRPr lang="zh-CN" altLang="en-US" sz="1000" dirty="0">
              <a:latin typeface="Arial Unicode MS" pitchFamily="34" charset="-122"/>
              <a:ea typeface="Arial Unicode MS" pitchFamily="34" charset="-122"/>
            </a:endParaRPr>
          </a:p>
        </p:txBody>
      </p:sp>
      <p:sp>
        <p:nvSpPr>
          <p:cNvPr id="16" name="Rectangle 9"/>
          <p:cNvSpPr>
            <a:spLocks noChangeArrowheads="1"/>
          </p:cNvSpPr>
          <p:nvPr/>
        </p:nvSpPr>
        <p:spPr bwMode="auto">
          <a:xfrm>
            <a:off x="17529175" y="523875"/>
            <a:ext cx="3600450" cy="3650230"/>
          </a:xfrm>
          <a:prstGeom prst="rect">
            <a:avLst/>
          </a:prstGeom>
          <a:noFill/>
          <a:ln>
            <a:noFill/>
          </a:ln>
        </p:spPr>
        <p:txBody>
          <a:bodyPr wrap="square" lIns="0" tIns="0" rIns="0" bIns="0">
            <a:spAutoFit/>
          </a:bodyPr>
          <a:lstStyle/>
          <a:p>
            <a:pPr indent="304800" algn="just">
              <a:lnSpc>
                <a:spcPct val="140000"/>
              </a:lnSpc>
              <a:defRPr/>
            </a:pPr>
            <a:endParaRPr lang="en-US" altLang="zh-CN" dirty="0">
              <a:latin typeface="黑体" panose="02010600030101010101" pitchFamily="2" charset="-122"/>
              <a:ea typeface="黑体" panose="02010600030101010101" pitchFamily="2" charset="-122"/>
            </a:endParaRPr>
          </a:p>
          <a:p>
            <a:pPr indent="304800" algn="just">
              <a:lnSpc>
                <a:spcPct val="140000"/>
              </a:lnSpc>
              <a:defRPr/>
            </a:pPr>
            <a:r>
              <a:rPr lang="zh-CN" altLang="en-US" dirty="0">
                <a:latin typeface="黑体" panose="02010600030101010101" pitchFamily="2" charset="-122"/>
                <a:ea typeface="黑体" panose="02010600030101010101" pitchFamily="2" charset="-122"/>
              </a:rPr>
              <a:t>前言</a:t>
            </a:r>
          </a:p>
          <a:p>
            <a:pPr indent="323850" algn="just" eaLnBrk="1" hangingPunct="1">
              <a:lnSpc>
                <a:spcPct val="200000"/>
              </a:lnSpc>
              <a:defRPr/>
            </a:pPr>
            <a:endParaRPr lang="en-US" altLang="zh-CN" sz="900" dirty="0">
              <a:latin typeface="宋体" panose="02010600030101010101" pitchFamily="2" charset="-122"/>
              <a:sym typeface="华文细黑" pitchFamily="2" charset="-122"/>
            </a:endParaRPr>
          </a:p>
          <a:p>
            <a:pPr indent="266700" algn="just" eaLnBrk="1">
              <a:lnSpc>
                <a:spcPct val="200000"/>
              </a:lnSpc>
              <a:defRPr/>
            </a:pPr>
            <a:r>
              <a:rPr lang="zh-CN" altLang="en-US" sz="900" dirty="0"/>
              <a:t>为解决仙林污水处理厂服务范围内远期污水量处理缺口较大且无法原址扩建的问题，在研究东阳污水处理厂周边用地情况的基础上，结合七乡河公铁合用过江通道南岸接线规划预控方案，分析东阳污水处理厂扩建的可行性，开展</a:t>
            </a:r>
            <a:r>
              <a:rPr lang="en-US" altLang="zh-CN" sz="900" dirty="0"/>
              <a:t>《</a:t>
            </a:r>
            <a:r>
              <a:rPr lang="zh-CN" altLang="en-US" sz="900" dirty="0"/>
              <a:t>龙潭新城</a:t>
            </a:r>
            <a:r>
              <a:rPr lang="en-US" altLang="zh-CN" sz="900" dirty="0"/>
              <a:t>NJDBc011</a:t>
            </a:r>
            <a:r>
              <a:rPr lang="zh-CN" altLang="en-US" sz="900" dirty="0"/>
              <a:t>单元控制性详细规划</a:t>
            </a:r>
            <a:r>
              <a:rPr lang="en-US" altLang="zh-CN" sz="900" dirty="0"/>
              <a:t>》NJDBc011-08</a:t>
            </a:r>
            <a:r>
              <a:rPr lang="zh-CN" altLang="en-US" sz="900" dirty="0"/>
              <a:t>规划管理单元图则修改工作，形成了本次图则修改成果。</a:t>
            </a:r>
            <a:endParaRPr lang="en-US" altLang="zh-CN" sz="900" dirty="0"/>
          </a:p>
          <a:p>
            <a:pPr indent="266700" algn="just" eaLnBrk="1">
              <a:lnSpc>
                <a:spcPct val="200000"/>
              </a:lnSpc>
              <a:defRPr/>
            </a:pPr>
            <a:r>
              <a:rPr lang="zh-CN" altLang="en-US" sz="900" dirty="0">
                <a:latin typeface="宋体" panose="02010600030101010101" pitchFamily="2" charset="-122"/>
                <a:sym typeface="华文细黑" pitchFamily="2" charset="-122"/>
              </a:rPr>
              <a:t>本次规划在</a:t>
            </a:r>
            <a:r>
              <a:rPr lang="en-US" altLang="zh-CN" sz="900" dirty="0">
                <a:latin typeface="宋体" panose="02010600030101010101" pitchFamily="2" charset="-122"/>
                <a:sym typeface="华文细黑" pitchFamily="2" charset="-122"/>
              </a:rPr>
              <a:t>《</a:t>
            </a:r>
            <a:r>
              <a:rPr lang="zh-CN" altLang="en-US" sz="900" dirty="0">
                <a:latin typeface="宋体" panose="02010600030101010101" pitchFamily="2" charset="-122"/>
                <a:sym typeface="华文细黑" pitchFamily="2" charset="-122"/>
              </a:rPr>
              <a:t>龙潭新城</a:t>
            </a:r>
            <a:r>
              <a:rPr lang="en-US" altLang="zh-CN" sz="900" dirty="0">
                <a:latin typeface="宋体" panose="02010600030101010101" pitchFamily="2" charset="-122"/>
                <a:sym typeface="华文细黑" pitchFamily="2" charset="-122"/>
              </a:rPr>
              <a:t>NJDBc011</a:t>
            </a:r>
            <a:r>
              <a:rPr lang="zh-CN" altLang="en-US" sz="900" dirty="0">
                <a:latin typeface="宋体" panose="02010600030101010101" pitchFamily="2" charset="-122"/>
                <a:sym typeface="华文细黑" pitchFamily="2" charset="-122"/>
              </a:rPr>
              <a:t>单元控制性详细规划</a:t>
            </a:r>
            <a:r>
              <a:rPr lang="en-US" altLang="zh-CN" sz="900" dirty="0">
                <a:latin typeface="宋体" panose="02010600030101010101" pitchFamily="2" charset="-122"/>
                <a:sym typeface="华文细黑" pitchFamily="2" charset="-122"/>
              </a:rPr>
              <a:t>》</a:t>
            </a:r>
            <a:r>
              <a:rPr lang="zh-CN" altLang="en-US" sz="900" dirty="0">
                <a:latin typeface="宋体" panose="02010600030101010101" pitchFamily="2" charset="-122"/>
                <a:sym typeface="华文细黑" pitchFamily="2" charset="-122"/>
              </a:rPr>
              <a:t>（批复稿）的基础上，</a:t>
            </a:r>
            <a:r>
              <a:rPr lang="zh-CN" altLang="zh-CN" sz="900" dirty="0"/>
              <a:t>对地块用地性质</a:t>
            </a:r>
            <a:r>
              <a:rPr lang="zh-CN" altLang="en-US" sz="900" dirty="0"/>
              <a:t>、用地布局、控制指标</a:t>
            </a:r>
            <a:r>
              <a:rPr lang="zh-CN" altLang="zh-CN" sz="900" dirty="0"/>
              <a:t>等</a:t>
            </a:r>
            <a:r>
              <a:rPr lang="zh-CN" altLang="en-US" sz="900" dirty="0"/>
              <a:t>方面进行</a:t>
            </a:r>
            <a:r>
              <a:rPr lang="zh-CN" altLang="zh-CN" sz="900" dirty="0"/>
              <a:t>深入研究</a:t>
            </a:r>
            <a:r>
              <a:rPr lang="zh-CN" altLang="en-US" sz="900" dirty="0"/>
              <a:t>，为规划实施提供管理依据</a:t>
            </a:r>
            <a:r>
              <a:rPr lang="zh-CN" altLang="en-US" sz="900" dirty="0">
                <a:latin typeface="宋体" panose="02010600030101010101" pitchFamily="2" charset="-122"/>
                <a:sym typeface="华文细黑" pitchFamily="2" charset="-122"/>
              </a:rPr>
              <a:t>。</a:t>
            </a:r>
            <a:endParaRPr lang="en-US" altLang="zh-CN" sz="900" dirty="0">
              <a:latin typeface="宋体" panose="02010600030101010101" pitchFamily="2" charset="-122"/>
              <a:sym typeface="华文细黑" pitchFamily="2" charset="-122"/>
            </a:endParaRPr>
          </a:p>
          <a:p>
            <a:pPr indent="266700" algn="just" eaLnBrk="1">
              <a:lnSpc>
                <a:spcPct val="200000"/>
              </a:lnSpc>
              <a:defRPr/>
            </a:pPr>
            <a:r>
              <a:rPr lang="zh-CN" altLang="en-US" sz="900" smtClean="0">
                <a:latin typeface="宋体" panose="02010600030101010101" pitchFamily="2" charset="-122"/>
              </a:rPr>
              <a:t>根据</a:t>
            </a:r>
            <a:r>
              <a:rPr lang="en-US" altLang="zh-CN" sz="900" dirty="0">
                <a:latin typeface="宋体" panose="02010600030101010101" pitchFamily="2" charset="-122"/>
              </a:rPr>
              <a:t>《</a:t>
            </a:r>
            <a:r>
              <a:rPr lang="zh-CN" altLang="en-US" sz="900" dirty="0">
                <a:latin typeface="宋体" panose="02010600030101010101" pitchFamily="2" charset="-122"/>
              </a:rPr>
              <a:t>中华人民共和国城乡规划法</a:t>
            </a:r>
            <a:r>
              <a:rPr lang="en-US" altLang="zh-CN" sz="900" dirty="0">
                <a:latin typeface="宋体" panose="02010600030101010101" pitchFamily="2" charset="-122"/>
              </a:rPr>
              <a:t>》</a:t>
            </a:r>
            <a:r>
              <a:rPr lang="zh-CN" altLang="en-US" sz="900" dirty="0">
                <a:latin typeface="宋体" panose="02010600030101010101" pitchFamily="2" charset="-122"/>
              </a:rPr>
              <a:t>，现将经市政府批复的该规划成果向社会予以公布。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77"/>
          <p:cNvSpPr>
            <a:spLocks noChangeArrowheads="1"/>
          </p:cNvSpPr>
          <p:nvPr/>
        </p:nvSpPr>
        <p:spPr bwMode="auto">
          <a:xfrm>
            <a:off x="477838" y="430213"/>
            <a:ext cx="413543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a:latin typeface="黑体" panose="02010609060101010101" pitchFamily="49" charset="-122"/>
                <a:ea typeface="黑体" panose="02010609060101010101" pitchFamily="49" charset="-122"/>
              </a:rPr>
              <a:t>项目区位</a:t>
            </a:r>
          </a:p>
        </p:txBody>
      </p:sp>
      <p:sp>
        <p:nvSpPr>
          <p:cNvPr id="6" name="Rectangle 41"/>
          <p:cNvSpPr>
            <a:spLocks noChangeArrowheads="1"/>
          </p:cNvSpPr>
          <p:nvPr/>
        </p:nvSpPr>
        <p:spPr bwMode="auto">
          <a:xfrm>
            <a:off x="6656512" y="430213"/>
            <a:ext cx="5826224" cy="5860631"/>
          </a:xfrm>
          <a:prstGeom prst="rect">
            <a:avLst/>
          </a:prstGeom>
          <a:noFill/>
          <a:ln>
            <a:noFill/>
          </a:ln>
        </p:spPr>
        <p:txBody>
          <a:bodyPr wrap="square" lIns="96762" tIns="48381" rIns="96762" bIns="48381">
            <a:spAutoFit/>
          </a:bodyPr>
          <a:lstStyle>
            <a:lvl1pPr>
              <a:defRPr kumimoji="1" sz="1400">
                <a:solidFill>
                  <a:schemeClr val="tx1"/>
                </a:solidFill>
                <a:latin typeface="Times New Roman" panose="02020603050405020304" pitchFamily="18" charset="0"/>
                <a:ea typeface="宋体" panose="02010600030101010101" pitchFamily="2" charset="-122"/>
              </a:defRPr>
            </a:lvl1pPr>
            <a:lvl2pPr marL="742950" indent="-285750">
              <a:defRPr kumimoji="1" sz="1400">
                <a:solidFill>
                  <a:schemeClr val="tx1"/>
                </a:solidFill>
                <a:latin typeface="Times New Roman" panose="02020603050405020304" pitchFamily="18" charset="0"/>
                <a:ea typeface="宋体" panose="02010600030101010101" pitchFamily="2" charset="-122"/>
              </a:defRPr>
            </a:lvl2pPr>
            <a:lvl3pPr marL="1143000" indent="-228600">
              <a:defRPr kumimoji="1" sz="1400">
                <a:solidFill>
                  <a:schemeClr val="tx1"/>
                </a:solidFill>
                <a:latin typeface="Times New Roman" panose="02020603050405020304" pitchFamily="18" charset="0"/>
                <a:ea typeface="宋体" panose="02010600030101010101" pitchFamily="2" charset="-122"/>
              </a:defRPr>
            </a:lvl3pPr>
            <a:lvl4pPr marL="1600200" indent="-228600">
              <a:defRPr kumimoji="1" sz="1400">
                <a:solidFill>
                  <a:schemeClr val="tx1"/>
                </a:solidFill>
                <a:latin typeface="Times New Roman" panose="02020603050405020304" pitchFamily="18" charset="0"/>
                <a:ea typeface="宋体" panose="02010600030101010101" pitchFamily="2" charset="-122"/>
              </a:defRPr>
            </a:lvl4pPr>
            <a:lvl5pPr marL="2057400" indent="-228600">
              <a:defRPr kumimoji="1" sz="1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1400">
                <a:solidFill>
                  <a:schemeClr val="tx1"/>
                </a:solidFill>
                <a:latin typeface="Times New Roman" panose="02020603050405020304" pitchFamily="18" charset="0"/>
                <a:ea typeface="宋体" panose="02010600030101010101" pitchFamily="2" charset="-122"/>
              </a:defRPr>
            </a:lvl9pPr>
          </a:lstStyle>
          <a:p>
            <a:pPr algn="just" eaLnBrk="1">
              <a:lnSpc>
                <a:spcPct val="150000"/>
              </a:lnSpc>
              <a:defRPr/>
            </a:pPr>
            <a:r>
              <a:rPr lang="en-US" altLang="zh-CN" sz="1600" b="1" dirty="0">
                <a:latin typeface="黑体" panose="02010609060101010101" pitchFamily="2" charset="-122"/>
                <a:ea typeface="黑体" panose="02010609060101010101" pitchFamily="2" charset="-122"/>
              </a:rPr>
              <a:t>NJDBc011-08</a:t>
            </a:r>
            <a:r>
              <a:rPr lang="zh-CN" altLang="en-US" sz="1600" b="1" dirty="0">
                <a:latin typeface="黑体" panose="02010609060101010101" pitchFamily="2" charset="-122"/>
                <a:ea typeface="黑体" panose="02010609060101010101" pitchFamily="2" charset="-122"/>
              </a:rPr>
              <a:t>规划管理单元</a:t>
            </a:r>
            <a:endParaRPr lang="en-US" altLang="zh-CN" sz="1600" b="1" dirty="0">
              <a:latin typeface="黑体" panose="02010609060101010101" pitchFamily="2" charset="-122"/>
              <a:ea typeface="黑体" panose="02010609060101010101" pitchFamily="2" charset="-122"/>
            </a:endParaRPr>
          </a:p>
          <a:p>
            <a:pPr algn="just" eaLnBrk="1">
              <a:lnSpc>
                <a:spcPct val="150000"/>
              </a:lnSpc>
              <a:defRPr/>
            </a:pPr>
            <a:r>
              <a:rPr lang="zh-CN" altLang="en-US" sz="1600" b="1" dirty="0">
                <a:latin typeface="黑体" panose="02010609060101010101" pitchFamily="2" charset="-122"/>
                <a:ea typeface="黑体" panose="02010609060101010101" pitchFamily="2" charset="-122"/>
              </a:rPr>
              <a:t>规划（修改）内容</a:t>
            </a:r>
            <a:endParaRPr lang="en-US" altLang="zh-CN" sz="1600" b="1" dirty="0">
              <a:latin typeface="黑体" panose="02010609060101010101" pitchFamily="2" charset="-122"/>
              <a:ea typeface="黑体" panose="02010609060101010101" pitchFamily="2" charset="-122"/>
            </a:endParaRPr>
          </a:p>
          <a:p>
            <a:pPr indent="269240" eaLnBrk="1">
              <a:lnSpc>
                <a:spcPct val="150000"/>
              </a:lnSpc>
              <a:spcBef>
                <a:spcPts val="600"/>
              </a:spcBef>
            </a:pPr>
            <a:r>
              <a:rPr lang="zh-CN" altLang="zh-CN" b="1" dirty="0">
                <a:latin typeface="+mn-ea"/>
              </a:rPr>
              <a:t>（一）</a:t>
            </a:r>
            <a:r>
              <a:rPr lang="zh-CN" altLang="en-US" b="1" dirty="0">
                <a:latin typeface="+mn-ea"/>
              </a:rPr>
              <a:t>道路优化</a:t>
            </a:r>
            <a:endParaRPr lang="en-US" altLang="zh-CN" b="1" dirty="0">
              <a:latin typeface="+mn-ea"/>
            </a:endParaRPr>
          </a:p>
          <a:p>
            <a:pPr indent="269240" eaLnBrk="1">
              <a:lnSpc>
                <a:spcPct val="150000"/>
              </a:lnSpc>
              <a:spcBef>
                <a:spcPts val="600"/>
              </a:spcBef>
            </a:pPr>
            <a:r>
              <a:rPr lang="zh-CN" altLang="en-US" dirty="0">
                <a:latin typeface="+mn-ea"/>
              </a:rPr>
              <a:t>规划考虑七乡河公铁合用过江通道南岸接线规划预控方案，同时为了满足东阳城市污水处理厂的实际建设需求，取消原控规宝龙路北段及东八机线。</a:t>
            </a:r>
            <a:endParaRPr lang="en-US" altLang="zh-CN" dirty="0">
              <a:latin typeface="+mn-ea"/>
            </a:endParaRPr>
          </a:p>
          <a:p>
            <a:pPr indent="269240" eaLnBrk="1">
              <a:lnSpc>
                <a:spcPct val="150000"/>
              </a:lnSpc>
              <a:spcBef>
                <a:spcPts val="600"/>
              </a:spcBef>
            </a:pPr>
            <a:r>
              <a:rPr lang="zh-CN" altLang="zh-CN" b="1" dirty="0">
                <a:latin typeface="+mn-ea"/>
              </a:rPr>
              <a:t>（二）</a:t>
            </a:r>
            <a:r>
              <a:rPr lang="zh-CN" altLang="en-US" b="1" dirty="0">
                <a:latin typeface="+mn-ea"/>
              </a:rPr>
              <a:t>用地调整</a:t>
            </a:r>
            <a:endParaRPr lang="en-US" altLang="zh-CN" dirty="0">
              <a:latin typeface="+mn-ea"/>
            </a:endParaRPr>
          </a:p>
          <a:p>
            <a:pPr indent="269240" eaLnBrk="1">
              <a:lnSpc>
                <a:spcPct val="150000"/>
              </a:lnSpc>
              <a:spcBef>
                <a:spcPts val="600"/>
              </a:spcBef>
            </a:pPr>
            <a:r>
              <a:rPr lang="zh-CN" altLang="en-US" dirty="0">
                <a:latin typeface="+mn-ea"/>
              </a:rPr>
              <a:t>①根据东阳城市污水处理厂最终选址及建设需求，结合七乡河过江通道预控方案，规划</a:t>
            </a:r>
            <a:r>
              <a:rPr lang="en-US" altLang="zh-CN" dirty="0">
                <a:latin typeface="+mn-ea"/>
              </a:rPr>
              <a:t>08-06</a:t>
            </a:r>
            <a:r>
              <a:rPr lang="zh-CN" altLang="en-US" dirty="0">
                <a:latin typeface="+mn-ea"/>
              </a:rPr>
              <a:t>地块</a:t>
            </a:r>
            <a:r>
              <a:rPr lang="en-US" altLang="zh-CN" dirty="0">
                <a:latin typeface="+mn-ea"/>
              </a:rPr>
              <a:t>U21</a:t>
            </a:r>
            <a:r>
              <a:rPr lang="zh-CN" altLang="en-US" dirty="0">
                <a:latin typeface="+mn-ea"/>
              </a:rPr>
              <a:t>排水用地，用地面积</a:t>
            </a:r>
            <a:r>
              <a:rPr lang="en-US" altLang="zh-CN" dirty="0">
                <a:latin typeface="+mn-ea"/>
              </a:rPr>
              <a:t>12.32</a:t>
            </a:r>
            <a:r>
              <a:rPr lang="zh-CN" altLang="en-US" dirty="0">
                <a:latin typeface="+mn-ea"/>
              </a:rPr>
              <a:t>公顷，容积率≤</a:t>
            </a:r>
            <a:r>
              <a:rPr lang="en-US" altLang="zh-CN" dirty="0">
                <a:latin typeface="+mn-ea"/>
              </a:rPr>
              <a:t>0.8</a:t>
            </a:r>
            <a:r>
              <a:rPr lang="zh-CN" altLang="en-US" dirty="0">
                <a:latin typeface="+mn-ea"/>
              </a:rPr>
              <a:t>，建筑密度≤</a:t>
            </a:r>
            <a:r>
              <a:rPr lang="en-US" altLang="zh-CN" dirty="0">
                <a:latin typeface="+mn-ea"/>
              </a:rPr>
              <a:t>60%</a:t>
            </a:r>
            <a:r>
              <a:rPr lang="zh-CN" altLang="en-US" dirty="0">
                <a:latin typeface="+mn-ea"/>
              </a:rPr>
              <a:t>，建筑高度≤</a:t>
            </a:r>
            <a:r>
              <a:rPr lang="en-US" altLang="zh-CN" dirty="0">
                <a:latin typeface="+mn-ea"/>
              </a:rPr>
              <a:t>24</a:t>
            </a:r>
            <a:r>
              <a:rPr lang="zh-CN" altLang="en-US" dirty="0">
                <a:latin typeface="+mn-ea"/>
              </a:rPr>
              <a:t>米，绿地率≥</a:t>
            </a:r>
            <a:r>
              <a:rPr lang="en-US" altLang="zh-CN" dirty="0">
                <a:latin typeface="+mn-ea"/>
              </a:rPr>
              <a:t>20%</a:t>
            </a:r>
            <a:r>
              <a:rPr lang="zh-CN" altLang="en-US" dirty="0">
                <a:latin typeface="+mn-ea"/>
              </a:rPr>
              <a:t>。</a:t>
            </a:r>
            <a:endParaRPr lang="en-US" altLang="zh-CN" dirty="0">
              <a:latin typeface="+mn-ea"/>
            </a:endParaRPr>
          </a:p>
          <a:p>
            <a:pPr indent="269240" eaLnBrk="1">
              <a:lnSpc>
                <a:spcPct val="150000"/>
              </a:lnSpc>
              <a:spcBef>
                <a:spcPts val="600"/>
              </a:spcBef>
            </a:pPr>
            <a:r>
              <a:rPr lang="zh-CN" altLang="en-US" dirty="0">
                <a:latin typeface="+mn-ea"/>
              </a:rPr>
              <a:t>② 根据七乡河公铁合用过江通道南岸接线规划预控方案，将控制用地</a:t>
            </a:r>
            <a:r>
              <a:rPr lang="en-US" altLang="zh-CN" dirty="0">
                <a:latin typeface="+mn-ea"/>
              </a:rPr>
              <a:t>08-05</a:t>
            </a:r>
            <a:r>
              <a:rPr lang="zh-CN" altLang="en-US" dirty="0">
                <a:latin typeface="+mn-ea"/>
              </a:rPr>
              <a:t>地块规划为</a:t>
            </a:r>
            <a:r>
              <a:rPr lang="en-US" altLang="zh-CN" dirty="0" err="1">
                <a:latin typeface="+mn-ea"/>
              </a:rPr>
              <a:t>Uk</a:t>
            </a:r>
            <a:r>
              <a:rPr lang="zh-CN" altLang="en-US" dirty="0">
                <a:latin typeface="+mn-ea"/>
              </a:rPr>
              <a:t>市政预留用地，用地面积</a:t>
            </a:r>
            <a:r>
              <a:rPr lang="en-US" altLang="zh-CN" dirty="0">
                <a:latin typeface="+mn-ea"/>
              </a:rPr>
              <a:t>22.04</a:t>
            </a:r>
            <a:r>
              <a:rPr lang="zh-CN" altLang="en-US" dirty="0">
                <a:latin typeface="+mn-ea"/>
              </a:rPr>
              <a:t>公顷，容积率≤</a:t>
            </a:r>
            <a:r>
              <a:rPr lang="en-US" altLang="zh-CN" dirty="0">
                <a:latin typeface="+mn-ea"/>
              </a:rPr>
              <a:t>0.8</a:t>
            </a:r>
            <a:r>
              <a:rPr lang="zh-CN" altLang="en-US" dirty="0">
                <a:latin typeface="+mn-ea"/>
              </a:rPr>
              <a:t>，建筑密度≤</a:t>
            </a:r>
            <a:r>
              <a:rPr lang="en-US" altLang="zh-CN" dirty="0">
                <a:latin typeface="+mn-ea"/>
              </a:rPr>
              <a:t>30%</a:t>
            </a:r>
            <a:r>
              <a:rPr lang="zh-CN" altLang="en-US" dirty="0">
                <a:latin typeface="+mn-ea"/>
              </a:rPr>
              <a:t>，建筑高度≤</a:t>
            </a:r>
            <a:r>
              <a:rPr lang="en-US" altLang="zh-CN" dirty="0">
                <a:latin typeface="+mn-ea"/>
              </a:rPr>
              <a:t>24</a:t>
            </a:r>
            <a:r>
              <a:rPr lang="zh-CN" altLang="en-US" dirty="0">
                <a:latin typeface="+mn-ea"/>
              </a:rPr>
              <a:t>米，绿地率≥</a:t>
            </a:r>
            <a:r>
              <a:rPr lang="en-US" altLang="zh-CN" dirty="0">
                <a:latin typeface="+mn-ea"/>
              </a:rPr>
              <a:t>20%</a:t>
            </a:r>
            <a:r>
              <a:rPr lang="zh-CN" altLang="en-US" dirty="0">
                <a:latin typeface="+mn-ea"/>
              </a:rPr>
              <a:t>。</a:t>
            </a:r>
            <a:endParaRPr lang="en-US" altLang="zh-CN" dirty="0">
              <a:latin typeface="+mn-ea"/>
            </a:endParaRPr>
          </a:p>
          <a:p>
            <a:pPr indent="269240" eaLnBrk="1">
              <a:lnSpc>
                <a:spcPct val="150000"/>
              </a:lnSpc>
              <a:spcBef>
                <a:spcPts val="600"/>
              </a:spcBef>
            </a:pPr>
            <a:r>
              <a:rPr lang="zh-CN" altLang="en-US" dirty="0">
                <a:latin typeface="+mn-ea"/>
              </a:rPr>
              <a:t>③调整优化规划单元北侧</a:t>
            </a:r>
            <a:r>
              <a:rPr lang="en-US" altLang="zh-CN" dirty="0">
                <a:latin typeface="+mn-ea"/>
              </a:rPr>
              <a:t>08-02</a:t>
            </a:r>
            <a:r>
              <a:rPr lang="zh-CN" altLang="en-US" dirty="0">
                <a:latin typeface="+mn-ea"/>
              </a:rPr>
              <a:t>地块</a:t>
            </a:r>
            <a:r>
              <a:rPr lang="en-US" altLang="zh-CN" dirty="0">
                <a:latin typeface="+mn-ea"/>
              </a:rPr>
              <a:t>U22</a:t>
            </a:r>
            <a:r>
              <a:rPr lang="zh-CN" altLang="en-US" dirty="0">
                <a:latin typeface="+mn-ea"/>
              </a:rPr>
              <a:t>环卫用地，用地面积</a:t>
            </a:r>
            <a:r>
              <a:rPr lang="en-US" altLang="zh-CN" dirty="0">
                <a:latin typeface="+mn-ea"/>
              </a:rPr>
              <a:t>0.11</a:t>
            </a:r>
            <a:r>
              <a:rPr lang="zh-CN" altLang="en-US" dirty="0">
                <a:latin typeface="+mn-ea"/>
              </a:rPr>
              <a:t>公顷，其余各项指标保持不变。</a:t>
            </a:r>
            <a:endParaRPr lang="en-US" altLang="zh-CN" dirty="0">
              <a:latin typeface="+mn-ea"/>
            </a:endParaRPr>
          </a:p>
          <a:p>
            <a:pPr indent="269240" eaLnBrk="1">
              <a:lnSpc>
                <a:spcPct val="150000"/>
              </a:lnSpc>
              <a:spcBef>
                <a:spcPts val="600"/>
              </a:spcBef>
            </a:pPr>
            <a:endParaRPr lang="zh-CN" altLang="en-US" dirty="0"/>
          </a:p>
        </p:txBody>
      </p:sp>
      <p:graphicFrame>
        <p:nvGraphicFramePr>
          <p:cNvPr id="29" name="表格 28"/>
          <p:cNvGraphicFramePr>
            <a:graphicFrameLocks noGrp="1"/>
          </p:cNvGraphicFramePr>
          <p:nvPr>
            <p:extLst>
              <p:ext uri="{D42A27DB-BD31-4B8C-83A1-F6EECF244321}">
                <p14:modId xmlns:p14="http://schemas.microsoft.com/office/powerpoint/2010/main" val="273120187"/>
              </p:ext>
            </p:extLst>
          </p:nvPr>
        </p:nvGraphicFramePr>
        <p:xfrm>
          <a:off x="18681848" y="9069266"/>
          <a:ext cx="2887026" cy="1331912"/>
        </p:xfrm>
        <a:graphic>
          <a:graphicData uri="http://schemas.openxmlformats.org/drawingml/2006/table">
            <a:tbl>
              <a:tblPr firstRow="1" bandRow="1">
                <a:tableStyleId>{073A0DAA-6AF3-43AB-8588-CEC1D06C72B9}</a:tableStyleId>
              </a:tblPr>
              <a:tblGrid>
                <a:gridCol w="742727">
                  <a:extLst>
                    <a:ext uri="{9D8B030D-6E8A-4147-A177-3AD203B41FA5}">
                      <a16:colId xmlns:a16="http://schemas.microsoft.com/office/drawing/2014/main" val="20000"/>
                    </a:ext>
                  </a:extLst>
                </a:gridCol>
                <a:gridCol w="2144299">
                  <a:extLst>
                    <a:ext uri="{9D8B030D-6E8A-4147-A177-3AD203B41FA5}">
                      <a16:colId xmlns:a16="http://schemas.microsoft.com/office/drawing/2014/main" val="20001"/>
                    </a:ext>
                  </a:extLst>
                </a:gridCol>
              </a:tblGrid>
              <a:tr h="243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批准单位</a:t>
                      </a:r>
                    </a:p>
                  </a:txBody>
                  <a:tcPr marL="96780" marR="96780" marT="47727" marB="4772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南京市人民政府</a:t>
                      </a:r>
                    </a:p>
                  </a:txBody>
                  <a:tcPr marL="96780" marR="96780" marT="47727" marB="47727"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1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批准文号</a:t>
                      </a:r>
                    </a:p>
                  </a:txBody>
                  <a:tcPr marL="96780" marR="96780" marT="47727" marB="4772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ct val="20000"/>
                        </a:spcBef>
                        <a:buClr>
                          <a:schemeClr val="accent2"/>
                        </a:buClr>
                        <a:buSzPct val="110000"/>
                      </a:pP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宁政复</a:t>
                      </a:r>
                      <a:r>
                        <a:rPr kumimoji="1" lang="en-US" altLang="zh-CN" sz="900" b="0" kern="1200" dirty="0">
                          <a:solidFill>
                            <a:schemeClr val="tx1"/>
                          </a:solidFill>
                          <a:latin typeface="微软雅黑" panose="020B0503020204020204" pitchFamily="34" charset="-122"/>
                          <a:ea typeface="微软雅黑" panose="020B0503020204020204" pitchFamily="34" charset="-122"/>
                          <a:cs typeface="+mn-cs"/>
                        </a:rPr>
                        <a:t>〔2021〕108</a:t>
                      </a:r>
                      <a:r>
                        <a:rPr kumimoji="1" lang="zh-CN" altLang="en-US" sz="900" b="0" kern="1200" dirty="0">
                          <a:solidFill>
                            <a:schemeClr val="tx1"/>
                          </a:solidFill>
                          <a:latin typeface="微软雅黑" panose="020B0503020204020204" pitchFamily="34" charset="-122"/>
                          <a:ea typeface="微软雅黑" panose="020B0503020204020204" pitchFamily="34" charset="-122"/>
                          <a:cs typeface="+mn-cs"/>
                        </a:rPr>
                        <a:t>号</a:t>
                      </a:r>
                    </a:p>
                  </a:txBody>
                  <a:tcPr marL="96780" marR="96780" marT="47727" marB="47727"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128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动态更新</a:t>
                      </a:r>
                      <a:endParaRPr kumimoji="1" lang="en-US" altLang="zh-CN" sz="900" b="0" kern="1200" noProof="0" dirty="0">
                        <a:solidFill>
                          <a:schemeClr val="tx1"/>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900" b="0" kern="1200" noProof="0" dirty="0">
                          <a:solidFill>
                            <a:schemeClr val="tx1"/>
                          </a:solidFill>
                          <a:latin typeface="微软雅黑" panose="020B0503020204020204" pitchFamily="34" charset="-122"/>
                          <a:ea typeface="微软雅黑" panose="020B0503020204020204" pitchFamily="34" charset="-122"/>
                          <a:cs typeface="+mn-cs"/>
                        </a:rPr>
                        <a:t>信息栏</a:t>
                      </a:r>
                    </a:p>
                  </a:txBody>
                  <a:tcPr marL="96780" marR="96780" marT="47727" marB="4772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50000"/>
                        </a:lnSpc>
                        <a:spcBef>
                          <a:spcPct val="20000"/>
                        </a:spcBef>
                        <a:buClr>
                          <a:schemeClr val="accent2"/>
                        </a:buClr>
                        <a:buSzPct val="110000"/>
                      </a:pPr>
                      <a:endParaRPr kumimoji="1" lang="zh-CN" altLang="en-US" sz="900" b="0" kern="1200" dirty="0">
                        <a:solidFill>
                          <a:schemeClr val="tx1"/>
                        </a:solidFill>
                        <a:latin typeface="微软雅黑" panose="020B0503020204020204" pitchFamily="34" charset="-122"/>
                        <a:ea typeface="微软雅黑" panose="020B0503020204020204" pitchFamily="34" charset="-122"/>
                        <a:cs typeface="+mn-cs"/>
                      </a:endParaRPr>
                    </a:p>
                  </a:txBody>
                  <a:tcPr marL="96780" marR="96780" marT="47727" marB="47727"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11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华文细黑" pitchFamily="2" charset="-122"/>
                        <a:ea typeface="华文细黑" pitchFamily="2" charset="-122"/>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CN" altLang="en-US" sz="900" b="0" dirty="0">
                        <a:latin typeface="微软雅黑" panose="020B0503020204020204" pitchFamily="34" charset="-122"/>
                        <a:ea typeface="微软雅黑" panose="020B0503020204020204" pitchFamily="34" charset="-122"/>
                      </a:endParaRPr>
                    </a:p>
                  </a:txBody>
                  <a:tcPr marL="96780" marR="96780" marT="47727" marB="4772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11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srgbClr val="000000"/>
                        </a:solidFill>
                        <a:effectLst/>
                        <a:uLnTx/>
                        <a:uFillTx/>
                        <a:latin typeface="华文细黑" pitchFamily="2" charset="-122"/>
                        <a:ea typeface="华文细黑" pitchFamily="2" charset="-122"/>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CN" altLang="en-US" sz="900" b="0" dirty="0">
                        <a:latin typeface="微软雅黑" panose="020B0503020204020204" pitchFamily="34" charset="-122"/>
                        <a:ea typeface="微软雅黑" panose="020B0503020204020204" pitchFamily="34" charset="-122"/>
                      </a:endParaRPr>
                    </a:p>
                  </a:txBody>
                  <a:tcPr marL="96780" marR="96780" marT="47727" marB="4772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7195" name="直接连接符 42"/>
          <p:cNvCxnSpPr>
            <a:cxnSpLocks noChangeShapeType="1"/>
          </p:cNvCxnSpPr>
          <p:nvPr/>
        </p:nvCxnSpPr>
        <p:spPr bwMode="auto">
          <a:xfrm>
            <a:off x="6368480" y="195263"/>
            <a:ext cx="0" cy="10658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98" name="直接连接符 42"/>
          <p:cNvCxnSpPr>
            <a:cxnSpLocks noChangeShapeType="1"/>
          </p:cNvCxnSpPr>
          <p:nvPr/>
        </p:nvCxnSpPr>
        <p:spPr bwMode="auto">
          <a:xfrm>
            <a:off x="18681848" y="195263"/>
            <a:ext cx="0" cy="10658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199" name="Rectangle 77"/>
          <p:cNvSpPr>
            <a:spLocks noChangeArrowheads="1"/>
          </p:cNvSpPr>
          <p:nvPr/>
        </p:nvSpPr>
        <p:spPr bwMode="auto">
          <a:xfrm>
            <a:off x="18033776" y="5132215"/>
            <a:ext cx="877888" cy="312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dirty="0">
                <a:latin typeface="黑体" panose="02010609060101010101" pitchFamily="49" charset="-122"/>
                <a:ea typeface="黑体" panose="02010609060101010101" pitchFamily="49" charset="-122"/>
              </a:rPr>
              <a:t>调整前</a:t>
            </a:r>
          </a:p>
        </p:txBody>
      </p:sp>
      <p:sp>
        <p:nvSpPr>
          <p:cNvPr id="7200" name="Rectangle 77"/>
          <p:cNvSpPr>
            <a:spLocks noChangeArrowheads="1"/>
          </p:cNvSpPr>
          <p:nvPr/>
        </p:nvSpPr>
        <p:spPr bwMode="auto">
          <a:xfrm>
            <a:off x="18033776" y="10075405"/>
            <a:ext cx="877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dirty="0">
                <a:latin typeface="黑体" panose="02010609060101010101" pitchFamily="49" charset="-122"/>
                <a:ea typeface="黑体" panose="02010609060101010101" pitchFamily="49" charset="-122"/>
              </a:rPr>
              <a:t>调整后</a:t>
            </a:r>
          </a:p>
        </p:txBody>
      </p:sp>
      <p:sp>
        <p:nvSpPr>
          <p:cNvPr id="7172" name="Rectangle 122"/>
          <p:cNvSpPr>
            <a:spLocks noChangeArrowheads="1"/>
          </p:cNvSpPr>
          <p:nvPr/>
        </p:nvSpPr>
        <p:spPr bwMode="auto">
          <a:xfrm>
            <a:off x="460374" y="835025"/>
            <a:ext cx="5711275" cy="102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62" tIns="48381" rIns="96762" bIns="48381">
            <a:spAutoFit/>
          </a:bodyPr>
          <a:lstStyle>
            <a:lvl1pPr indent="355600">
              <a:spcBef>
                <a:spcPct val="20000"/>
              </a:spcBef>
              <a:buChar char="•"/>
              <a:defRPr kumimoji="1" sz="66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5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5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41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4100">
                <a:solidFill>
                  <a:schemeClr val="tx1"/>
                </a:solidFill>
                <a:latin typeface="Times New Roman" panose="02020603050405020304" pitchFamily="18" charset="0"/>
                <a:ea typeface="宋体" panose="02010600030101010101" pitchFamily="2" charset="-122"/>
              </a:defRPr>
            </a:lvl9pPr>
          </a:lstStyle>
          <a:p>
            <a:pPr algn="just" eaLnBrk="1">
              <a:lnSpc>
                <a:spcPct val="150000"/>
              </a:lnSpc>
              <a:spcBef>
                <a:spcPct val="0"/>
              </a:spcBef>
              <a:buFontTx/>
              <a:buNone/>
            </a:pPr>
            <a:r>
              <a:rPr lang="zh-CN" altLang="en-US" sz="1400" dirty="0"/>
              <a:t>龙潭新城位于栖霞区东部，北倚长江，南拥宝华山、与镇江宝华镇相接。</a:t>
            </a:r>
            <a:r>
              <a:rPr lang="en-US" altLang="zh-CN" sz="1400" dirty="0"/>
              <a:t>NJDBc011-08</a:t>
            </a:r>
            <a:r>
              <a:rPr lang="zh-CN" altLang="en-US" sz="1400" dirty="0"/>
              <a:t>单元位于龙潭新城西南片区，东北至润博路、南至东山河、西至汤龙公路，总用地</a:t>
            </a:r>
            <a:r>
              <a:rPr lang="en-US" altLang="zh-CN" sz="1400" dirty="0"/>
              <a:t>68.95</a:t>
            </a:r>
            <a:r>
              <a:rPr lang="zh-CN" altLang="en-US" sz="1400" dirty="0"/>
              <a:t>公顷。</a:t>
            </a:r>
          </a:p>
        </p:txBody>
      </p:sp>
      <p:pic>
        <p:nvPicPr>
          <p:cNvPr id="3" name="图片 2">
            <a:extLst>
              <a:ext uri="{FF2B5EF4-FFF2-40B4-BE49-F238E27FC236}">
                <a16:creationId xmlns:a16="http://schemas.microsoft.com/office/drawing/2014/main" id="{D35008FE-9B8B-409C-AE3E-BD9C6966CA0F}"/>
              </a:ext>
            </a:extLst>
          </p:cNvPr>
          <p:cNvPicPr>
            <a:picLocks noChangeAspect="1"/>
          </p:cNvPicPr>
          <p:nvPr/>
        </p:nvPicPr>
        <p:blipFill rotWithShape="1">
          <a:blip r:embed="rId3"/>
          <a:srcRect l="28344" t="7399" r="13812" b="32974"/>
          <a:stretch/>
        </p:blipFill>
        <p:spPr>
          <a:xfrm rot="16200000">
            <a:off x="13434981" y="4874379"/>
            <a:ext cx="4219350" cy="6153455"/>
          </a:xfrm>
          <a:prstGeom prst="rect">
            <a:avLst/>
          </a:prstGeom>
          <a:ln>
            <a:solidFill>
              <a:schemeClr val="tx1">
                <a:lumMod val="50000"/>
                <a:lumOff val="50000"/>
              </a:schemeClr>
            </a:solidFill>
          </a:ln>
        </p:spPr>
      </p:pic>
      <p:pic>
        <p:nvPicPr>
          <p:cNvPr id="10" name="图片 9">
            <a:extLst>
              <a:ext uri="{FF2B5EF4-FFF2-40B4-BE49-F238E27FC236}">
                <a16:creationId xmlns:a16="http://schemas.microsoft.com/office/drawing/2014/main" id="{91D8EC23-44BE-4DCE-BBF9-FEF067498550}"/>
              </a:ext>
            </a:extLst>
          </p:cNvPr>
          <p:cNvPicPr>
            <a:picLocks noChangeAspect="1"/>
          </p:cNvPicPr>
          <p:nvPr/>
        </p:nvPicPr>
        <p:blipFill rotWithShape="1">
          <a:blip r:embed="rId4"/>
          <a:srcRect l="29094" t="7462" r="14009" b="32560"/>
          <a:stretch/>
        </p:blipFill>
        <p:spPr>
          <a:xfrm rot="16200000">
            <a:off x="13487630" y="-31483"/>
            <a:ext cx="4150234" cy="6189637"/>
          </a:xfrm>
          <a:prstGeom prst="rect">
            <a:avLst/>
          </a:prstGeom>
          <a:ln>
            <a:solidFill>
              <a:schemeClr val="tx1">
                <a:lumMod val="50000"/>
                <a:lumOff val="50000"/>
              </a:schemeClr>
            </a:solidFill>
          </a:ln>
        </p:spPr>
      </p:pic>
      <p:sp>
        <p:nvSpPr>
          <p:cNvPr id="2" name="文本框 1">
            <a:extLst>
              <a:ext uri="{FF2B5EF4-FFF2-40B4-BE49-F238E27FC236}">
                <a16:creationId xmlns:a16="http://schemas.microsoft.com/office/drawing/2014/main" id="{62D5638C-4BFC-4E52-BB3D-783557790912}"/>
              </a:ext>
            </a:extLst>
          </p:cNvPr>
          <p:cNvSpPr txBox="1"/>
          <p:nvPr/>
        </p:nvSpPr>
        <p:spPr>
          <a:xfrm rot="19345238">
            <a:off x="14582782" y="2622587"/>
            <a:ext cx="280517" cy="33855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宝</a:t>
            </a:r>
            <a:endParaRPr lang="en-US" altLang="zh-CN" sz="800" dirty="0">
              <a:latin typeface="微软雅黑" panose="020B0503020204020204" pitchFamily="34" charset="-122"/>
              <a:ea typeface="微软雅黑" panose="020B0503020204020204" pitchFamily="34" charset="-122"/>
            </a:endParaRPr>
          </a:p>
          <a:p>
            <a:endParaRPr lang="en-US" altLang="zh-CN" sz="8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4FD2CA74-EFD9-444A-8ABA-7D77B02A47B2}"/>
              </a:ext>
            </a:extLst>
          </p:cNvPr>
          <p:cNvSpPr txBox="1"/>
          <p:nvPr/>
        </p:nvSpPr>
        <p:spPr>
          <a:xfrm rot="19345238">
            <a:off x="15001109" y="3251553"/>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龙</a:t>
            </a:r>
            <a:endParaRPr lang="en-US" altLang="zh-CN" sz="800" dirty="0">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2E255B73-5333-47E2-AE4D-6E30B982983B}"/>
              </a:ext>
            </a:extLst>
          </p:cNvPr>
          <p:cNvSpPr txBox="1"/>
          <p:nvPr/>
        </p:nvSpPr>
        <p:spPr>
          <a:xfrm rot="19345238">
            <a:off x="15394627" y="3715479"/>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路</a:t>
            </a:r>
            <a:endParaRPr lang="en-US" altLang="zh-CN" sz="800" dirty="0">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95F6976F-48B3-4178-8200-A8A0EA1BEFE7}"/>
              </a:ext>
            </a:extLst>
          </p:cNvPr>
          <p:cNvSpPr txBox="1"/>
          <p:nvPr/>
        </p:nvSpPr>
        <p:spPr>
          <a:xfrm rot="19345238">
            <a:off x="15437311" y="2180253"/>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东</a:t>
            </a:r>
            <a:endParaRPr lang="en-US" altLang="zh-CN" sz="800" dirty="0">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6CAF77FE-BF07-4DB0-86C3-A4F544EF6757}"/>
              </a:ext>
            </a:extLst>
          </p:cNvPr>
          <p:cNvSpPr txBox="1"/>
          <p:nvPr/>
        </p:nvSpPr>
        <p:spPr>
          <a:xfrm rot="19345238">
            <a:off x="15573851" y="2353889"/>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八</a:t>
            </a:r>
            <a:endParaRPr lang="en-US" altLang="zh-CN" sz="800" dirty="0">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100C121F-4F20-4505-9C50-F1F93C37308E}"/>
              </a:ext>
            </a:extLst>
          </p:cNvPr>
          <p:cNvSpPr txBox="1"/>
          <p:nvPr/>
        </p:nvSpPr>
        <p:spPr>
          <a:xfrm rot="19345238">
            <a:off x="15722649" y="2538887"/>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机</a:t>
            </a:r>
            <a:endParaRPr lang="en-US" altLang="zh-CN" sz="800" dirty="0">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FAE111DA-7D45-4270-A68F-07ADD5DA7319}"/>
              </a:ext>
            </a:extLst>
          </p:cNvPr>
          <p:cNvSpPr txBox="1"/>
          <p:nvPr/>
        </p:nvSpPr>
        <p:spPr>
          <a:xfrm rot="19345238">
            <a:off x="15896123" y="2755432"/>
            <a:ext cx="280517"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线</a:t>
            </a:r>
            <a:endParaRPr lang="en-US" altLang="zh-CN" sz="800" dirty="0">
              <a:latin typeface="微软雅黑" panose="020B0503020204020204" pitchFamily="34" charset="-122"/>
              <a:ea typeface="微软雅黑" panose="020B0503020204020204" pitchFamily="34" charset="-122"/>
            </a:endParaRPr>
          </a:p>
        </p:txBody>
      </p:sp>
      <p:grpSp>
        <p:nvGrpSpPr>
          <p:cNvPr id="45" name="组合 44">
            <a:extLst>
              <a:ext uri="{FF2B5EF4-FFF2-40B4-BE49-F238E27FC236}">
                <a16:creationId xmlns:a16="http://schemas.microsoft.com/office/drawing/2014/main" id="{616C9C4F-D0B9-4B41-BE46-E6976F1C900A}"/>
              </a:ext>
            </a:extLst>
          </p:cNvPr>
          <p:cNvGrpSpPr/>
          <p:nvPr/>
        </p:nvGrpSpPr>
        <p:grpSpPr>
          <a:xfrm>
            <a:off x="997636" y="4851103"/>
            <a:ext cx="4223475" cy="5830099"/>
            <a:chOff x="5370460" y="0"/>
            <a:chExt cx="4968113" cy="6858001"/>
          </a:xfrm>
        </p:grpSpPr>
        <p:grpSp>
          <p:nvGrpSpPr>
            <p:cNvPr id="46" name="组合 45">
              <a:extLst>
                <a:ext uri="{FF2B5EF4-FFF2-40B4-BE49-F238E27FC236}">
                  <a16:creationId xmlns:a16="http://schemas.microsoft.com/office/drawing/2014/main" id="{8C859891-667C-4E46-988C-ED1A4851C92C}"/>
                </a:ext>
              </a:extLst>
            </p:cNvPr>
            <p:cNvGrpSpPr/>
            <p:nvPr/>
          </p:nvGrpSpPr>
          <p:grpSpPr>
            <a:xfrm>
              <a:off x="5370460" y="0"/>
              <a:ext cx="4424082" cy="6858001"/>
              <a:chOff x="5495717" y="0"/>
              <a:chExt cx="4424082" cy="6858001"/>
            </a:xfrm>
          </p:grpSpPr>
          <p:pic>
            <p:nvPicPr>
              <p:cNvPr id="58" name="图片 57">
                <a:extLst>
                  <a:ext uri="{FF2B5EF4-FFF2-40B4-BE49-F238E27FC236}">
                    <a16:creationId xmlns:a16="http://schemas.microsoft.com/office/drawing/2014/main" id="{44CB50BE-8DA5-4ADE-B313-0872B67C11F4}"/>
                  </a:ext>
                </a:extLst>
              </p:cNvPr>
              <p:cNvPicPr>
                <a:picLocks noChangeAspect="1"/>
              </p:cNvPicPr>
              <p:nvPr/>
            </p:nvPicPr>
            <p:blipFill rotWithShape="1">
              <a:blip r:embed="rId5"/>
              <a:srcRect l="13728" t="9861" r="13257" b="9861"/>
              <a:stretch/>
            </p:blipFill>
            <p:spPr>
              <a:xfrm>
                <a:off x="5495717" y="0"/>
                <a:ext cx="4409089" cy="6858000"/>
              </a:xfrm>
              <a:prstGeom prst="rect">
                <a:avLst/>
              </a:prstGeom>
            </p:spPr>
          </p:pic>
          <p:sp>
            <p:nvSpPr>
              <p:cNvPr id="59" name="矩形 58">
                <a:extLst>
                  <a:ext uri="{FF2B5EF4-FFF2-40B4-BE49-F238E27FC236}">
                    <a16:creationId xmlns:a16="http://schemas.microsoft.com/office/drawing/2014/main" id="{9249140E-3B9C-4843-B993-2A02888807C8}"/>
                  </a:ext>
                </a:extLst>
              </p:cNvPr>
              <p:cNvSpPr/>
              <p:nvPr/>
            </p:nvSpPr>
            <p:spPr bwMode="auto">
              <a:xfrm>
                <a:off x="5495717" y="0"/>
                <a:ext cx="4424082" cy="6858001"/>
              </a:xfrm>
              <a:prstGeom prst="rect">
                <a:avLst/>
              </a:prstGeom>
              <a:solidFill>
                <a:srgbClr val="FFFFFF">
                  <a:alpha val="50196"/>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7" name="组合 46">
              <a:extLst>
                <a:ext uri="{FF2B5EF4-FFF2-40B4-BE49-F238E27FC236}">
                  <a16:creationId xmlns:a16="http://schemas.microsoft.com/office/drawing/2014/main" id="{C6A7B1FA-D0FC-4B30-BAE0-E8A28C2DE7D6}"/>
                </a:ext>
              </a:extLst>
            </p:cNvPr>
            <p:cNvGrpSpPr/>
            <p:nvPr/>
          </p:nvGrpSpPr>
          <p:grpSpPr>
            <a:xfrm>
              <a:off x="7266585" y="5973431"/>
              <a:ext cx="3071988" cy="645866"/>
              <a:chOff x="7425872" y="6364636"/>
              <a:chExt cx="3071988" cy="645866"/>
            </a:xfrm>
          </p:grpSpPr>
          <p:sp>
            <p:nvSpPr>
              <p:cNvPr id="55" name="TextBox 15">
                <a:extLst>
                  <a:ext uri="{FF2B5EF4-FFF2-40B4-BE49-F238E27FC236}">
                    <a16:creationId xmlns:a16="http://schemas.microsoft.com/office/drawing/2014/main" id="{D520939A-C85B-441C-A505-9CEBA00D7960}"/>
                  </a:ext>
                </a:extLst>
              </p:cNvPr>
              <p:cNvSpPr txBox="1">
                <a:spLocks noChangeArrowheads="1"/>
              </p:cNvSpPr>
              <p:nvPr/>
            </p:nvSpPr>
            <p:spPr bwMode="auto">
              <a:xfrm>
                <a:off x="7784133" y="6364636"/>
                <a:ext cx="2713727" cy="645866"/>
              </a:xfrm>
              <a:prstGeom prst="rect">
                <a:avLst/>
              </a:prstGeom>
              <a:noFill/>
              <a:ln>
                <a:noFill/>
              </a:ln>
            </p:spPr>
            <p:txBody>
              <a:bodyPr wrap="square">
                <a:spAutoFit/>
              </a:bodyPr>
              <a:lstStyle>
                <a:lvl1pPr>
                  <a:spcBef>
                    <a:spcPct val="20000"/>
                  </a:spcBef>
                  <a:buClr>
                    <a:schemeClr val="bg2"/>
                  </a:buClr>
                  <a:buSzPct val="75000"/>
                  <a:buFont typeface="Wingdings" panose="05000000000000000000" pitchFamily="2" charset="2"/>
                  <a:buChar char="p"/>
                  <a:defRPr sz="2000" b="1">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Clr>
                    <a:schemeClr val="tx2"/>
                  </a:buClr>
                  <a:buSzPct val="75000"/>
                  <a:buFont typeface="Wingdings" panose="05000000000000000000" pitchFamily="2" charset="2"/>
                  <a:buChar char="n"/>
                  <a:defRPr sz="2800" b="1">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Clr>
                    <a:schemeClr val="accent1"/>
                  </a:buClr>
                  <a:buSzPct val="65000"/>
                  <a:buFont typeface="Wingdings" panose="05000000000000000000" pitchFamily="2" charset="2"/>
                  <a:buChar char="p"/>
                  <a:defRPr sz="1600" b="1">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Arial" panose="020B0604020202020204" pitchFamily="34" charset="0"/>
                    <a:ea typeface="华文细黑" panose="02010600040101010101" pitchFamily="2" charset="-122"/>
                  </a:defRPr>
                </a:lvl9pPr>
              </a:lstStyle>
              <a:p>
                <a:pPr>
                  <a:lnSpc>
                    <a:spcPct val="130000"/>
                  </a:lnSpc>
                  <a:spcBef>
                    <a:spcPct val="0"/>
                  </a:spcBef>
                  <a:buClrTx/>
                  <a:buSzTx/>
                  <a:buNone/>
                </a:pPr>
                <a:r>
                  <a:rPr lang="zh-CN" altLang="en-US" sz="1200" b="0" noProof="1">
                    <a:latin typeface="微软雅黑" panose="020B0503020204020204" charset="-122"/>
                    <a:ea typeface="微软雅黑" panose="020B0503020204020204" charset="-122"/>
                  </a:rPr>
                  <a:t>图则单元边界</a:t>
                </a:r>
                <a:endParaRPr lang="en-US" altLang="zh-CN" sz="1200" b="0" noProof="1">
                  <a:latin typeface="微软雅黑" panose="020B0503020204020204" charset="-122"/>
                  <a:ea typeface="微软雅黑" panose="020B0503020204020204" charset="-122"/>
                </a:endParaRPr>
              </a:p>
              <a:p>
                <a:pPr>
                  <a:lnSpc>
                    <a:spcPct val="130000"/>
                  </a:lnSpc>
                  <a:spcBef>
                    <a:spcPct val="0"/>
                  </a:spcBef>
                  <a:buClrTx/>
                  <a:buSzTx/>
                  <a:buNone/>
                </a:pPr>
                <a:r>
                  <a:rPr lang="zh-CN" altLang="en-US" sz="1200" b="0" noProof="1">
                    <a:latin typeface="微软雅黑" panose="020B0503020204020204" charset="-122"/>
                    <a:ea typeface="微软雅黑" panose="020B0503020204020204" charset="-122"/>
                  </a:rPr>
                  <a:t>拟建</a:t>
                </a:r>
                <a:r>
                  <a:rPr lang="zh-CN" altLang="en-US" sz="1200" b="0" dirty="0">
                    <a:latin typeface="微软雅黑" panose="020B0503020204020204" charset="-122"/>
                    <a:ea typeface="微软雅黑" panose="020B0503020204020204" charset="-122"/>
                  </a:rPr>
                  <a:t>东阳城市污水处理厂</a:t>
                </a:r>
                <a:r>
                  <a:rPr lang="zh-CN" altLang="en-US" sz="1200" b="0" noProof="1">
                    <a:latin typeface="微软雅黑" panose="020B0503020204020204" charset="-122"/>
                    <a:ea typeface="微软雅黑" panose="020B0503020204020204" charset="-122"/>
                  </a:rPr>
                  <a:t>范围</a:t>
                </a:r>
                <a:endParaRPr lang="en-US" altLang="zh-CN" sz="1200" b="0" noProof="1">
                  <a:latin typeface="微软雅黑" panose="020B0503020204020204" charset="-122"/>
                  <a:ea typeface="微软雅黑" panose="020B0503020204020204" charset="-122"/>
                </a:endParaRPr>
              </a:p>
            </p:txBody>
          </p:sp>
          <p:cxnSp>
            <p:nvCxnSpPr>
              <p:cNvPr id="56" name="直接连接符 55">
                <a:extLst>
                  <a:ext uri="{FF2B5EF4-FFF2-40B4-BE49-F238E27FC236}">
                    <a16:creationId xmlns:a16="http://schemas.microsoft.com/office/drawing/2014/main" id="{51C2E9D2-3E65-45C2-B047-3C47B728E347}"/>
                  </a:ext>
                </a:extLst>
              </p:cNvPr>
              <p:cNvCxnSpPr/>
              <p:nvPr/>
            </p:nvCxnSpPr>
            <p:spPr bwMode="auto">
              <a:xfrm>
                <a:off x="7425872" y="6541067"/>
                <a:ext cx="348987" cy="0"/>
              </a:xfrm>
              <a:prstGeom prst="line">
                <a:avLst/>
              </a:prstGeom>
              <a:solidFill>
                <a:schemeClr val="accent1"/>
              </a:solidFill>
              <a:ln w="27940" cap="flat" cmpd="sng" algn="ctr">
                <a:solidFill>
                  <a:srgbClr val="FF0000"/>
                </a:solidFill>
                <a:prstDash val="solid"/>
                <a:round/>
                <a:headEnd type="none" w="med" len="med"/>
                <a:tailEnd type="none" w="med" len="med"/>
              </a:ln>
              <a:effectLst/>
            </p:spPr>
          </p:cxnSp>
          <p:cxnSp>
            <p:nvCxnSpPr>
              <p:cNvPr id="57" name="直接连接符 56">
                <a:extLst>
                  <a:ext uri="{FF2B5EF4-FFF2-40B4-BE49-F238E27FC236}">
                    <a16:creationId xmlns:a16="http://schemas.microsoft.com/office/drawing/2014/main" id="{9A4388BE-2B6C-4349-8414-07C0450BE13A}"/>
                  </a:ext>
                </a:extLst>
              </p:cNvPr>
              <p:cNvCxnSpPr/>
              <p:nvPr/>
            </p:nvCxnSpPr>
            <p:spPr bwMode="auto">
              <a:xfrm>
                <a:off x="7425872" y="6794273"/>
                <a:ext cx="348987" cy="0"/>
              </a:xfrm>
              <a:prstGeom prst="line">
                <a:avLst/>
              </a:prstGeom>
              <a:solidFill>
                <a:schemeClr val="accent1"/>
              </a:solidFill>
              <a:ln w="25400" cap="flat" cmpd="sng" algn="ctr">
                <a:solidFill>
                  <a:srgbClr val="0000F9"/>
                </a:solidFill>
                <a:prstDash val="sysDash"/>
                <a:round/>
                <a:headEnd type="none" w="med" len="med"/>
                <a:tailEnd type="none" w="med" len="med"/>
              </a:ln>
              <a:effectLst/>
            </p:spPr>
          </p:cxnSp>
        </p:grpSp>
        <p:cxnSp>
          <p:nvCxnSpPr>
            <p:cNvPr id="48" name="直接箭头连接符 47">
              <a:extLst>
                <a:ext uri="{FF2B5EF4-FFF2-40B4-BE49-F238E27FC236}">
                  <a16:creationId xmlns:a16="http://schemas.microsoft.com/office/drawing/2014/main" id="{2458A430-4AA7-417D-A450-4A39267E5A82}"/>
                </a:ext>
              </a:extLst>
            </p:cNvPr>
            <p:cNvCxnSpPr>
              <a:cxnSpLocks/>
              <a:endCxn id="49" idx="8"/>
            </p:cNvCxnSpPr>
            <p:nvPr/>
          </p:nvCxnSpPr>
          <p:spPr bwMode="auto">
            <a:xfrm flipH="1">
              <a:off x="7058974" y="5079206"/>
              <a:ext cx="829381" cy="0"/>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49" name="任意多边形: 形状 48">
              <a:extLst>
                <a:ext uri="{FF2B5EF4-FFF2-40B4-BE49-F238E27FC236}">
                  <a16:creationId xmlns:a16="http://schemas.microsoft.com/office/drawing/2014/main" id="{8561B02C-AA77-4A72-A896-8091D072807A}"/>
                </a:ext>
              </a:extLst>
            </p:cNvPr>
            <p:cNvSpPr/>
            <p:nvPr/>
          </p:nvSpPr>
          <p:spPr bwMode="auto">
            <a:xfrm>
              <a:off x="6304118" y="4762500"/>
              <a:ext cx="919163" cy="876300"/>
            </a:xfrm>
            <a:custGeom>
              <a:avLst/>
              <a:gdLst>
                <a:gd name="connsiteX0" fmla="*/ 0 w 919163"/>
                <a:gd name="connsiteY0" fmla="*/ 461963 h 876300"/>
                <a:gd name="connsiteX1" fmla="*/ 500063 w 919163"/>
                <a:gd name="connsiteY1" fmla="*/ 145256 h 876300"/>
                <a:gd name="connsiteX2" fmla="*/ 642938 w 919163"/>
                <a:gd name="connsiteY2" fmla="*/ 50006 h 876300"/>
                <a:gd name="connsiteX3" fmla="*/ 726281 w 919163"/>
                <a:gd name="connsiteY3" fmla="*/ 11906 h 876300"/>
                <a:gd name="connsiteX4" fmla="*/ 766763 w 919163"/>
                <a:gd name="connsiteY4" fmla="*/ 0 h 876300"/>
                <a:gd name="connsiteX5" fmla="*/ 800100 w 919163"/>
                <a:gd name="connsiteY5" fmla="*/ 2381 h 876300"/>
                <a:gd name="connsiteX6" fmla="*/ 842963 w 919163"/>
                <a:gd name="connsiteY6" fmla="*/ 40481 h 876300"/>
                <a:gd name="connsiteX7" fmla="*/ 919163 w 919163"/>
                <a:gd name="connsiteY7" fmla="*/ 140494 h 876300"/>
                <a:gd name="connsiteX8" fmla="*/ 754856 w 919163"/>
                <a:gd name="connsiteY8" fmla="*/ 316706 h 876300"/>
                <a:gd name="connsiteX9" fmla="*/ 642938 w 919163"/>
                <a:gd name="connsiteY9" fmla="*/ 476250 h 876300"/>
                <a:gd name="connsiteX10" fmla="*/ 571500 w 919163"/>
                <a:gd name="connsiteY10" fmla="*/ 585788 h 876300"/>
                <a:gd name="connsiteX11" fmla="*/ 511969 w 919163"/>
                <a:gd name="connsiteY11" fmla="*/ 714375 h 876300"/>
                <a:gd name="connsiteX12" fmla="*/ 466725 w 919163"/>
                <a:gd name="connsiteY12" fmla="*/ 664369 h 876300"/>
                <a:gd name="connsiteX13" fmla="*/ 431006 w 919163"/>
                <a:gd name="connsiteY13" fmla="*/ 735806 h 876300"/>
                <a:gd name="connsiteX14" fmla="*/ 350044 w 919163"/>
                <a:gd name="connsiteY14" fmla="*/ 809625 h 876300"/>
                <a:gd name="connsiteX15" fmla="*/ 273844 w 919163"/>
                <a:gd name="connsiteY15" fmla="*/ 876300 h 876300"/>
                <a:gd name="connsiteX16" fmla="*/ 219075 w 919163"/>
                <a:gd name="connsiteY16" fmla="*/ 754856 h 876300"/>
                <a:gd name="connsiteX17" fmla="*/ 145256 w 919163"/>
                <a:gd name="connsiteY17" fmla="*/ 652463 h 876300"/>
                <a:gd name="connsiteX18" fmla="*/ 40481 w 919163"/>
                <a:gd name="connsiteY18" fmla="*/ 526256 h 876300"/>
                <a:gd name="connsiteX19" fmla="*/ 0 w 919163"/>
                <a:gd name="connsiteY19" fmla="*/ 46196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9163" h="876300">
                  <a:moveTo>
                    <a:pt x="0" y="461963"/>
                  </a:moveTo>
                  <a:lnTo>
                    <a:pt x="500063" y="145256"/>
                  </a:lnTo>
                  <a:lnTo>
                    <a:pt x="642938" y="50006"/>
                  </a:lnTo>
                  <a:lnTo>
                    <a:pt x="726281" y="11906"/>
                  </a:lnTo>
                  <a:lnTo>
                    <a:pt x="766763" y="0"/>
                  </a:lnTo>
                  <a:lnTo>
                    <a:pt x="800100" y="2381"/>
                  </a:lnTo>
                  <a:lnTo>
                    <a:pt x="842963" y="40481"/>
                  </a:lnTo>
                  <a:lnTo>
                    <a:pt x="919163" y="140494"/>
                  </a:lnTo>
                  <a:lnTo>
                    <a:pt x="754856" y="316706"/>
                  </a:lnTo>
                  <a:lnTo>
                    <a:pt x="642938" y="476250"/>
                  </a:lnTo>
                  <a:lnTo>
                    <a:pt x="571500" y="585788"/>
                  </a:lnTo>
                  <a:lnTo>
                    <a:pt x="511969" y="714375"/>
                  </a:lnTo>
                  <a:lnTo>
                    <a:pt x="466725" y="664369"/>
                  </a:lnTo>
                  <a:lnTo>
                    <a:pt x="431006" y="735806"/>
                  </a:lnTo>
                  <a:lnTo>
                    <a:pt x="350044" y="809625"/>
                  </a:lnTo>
                  <a:lnTo>
                    <a:pt x="273844" y="876300"/>
                  </a:lnTo>
                  <a:lnTo>
                    <a:pt x="219075" y="754856"/>
                  </a:lnTo>
                  <a:lnTo>
                    <a:pt x="145256" y="652463"/>
                  </a:lnTo>
                  <a:lnTo>
                    <a:pt x="40481" y="526256"/>
                  </a:lnTo>
                  <a:lnTo>
                    <a:pt x="0" y="461963"/>
                  </a:lnTo>
                  <a:close/>
                </a:path>
              </a:pathLst>
            </a:custGeom>
            <a:noFill/>
            <a:ln w="2794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endParaRPr lang="zh-CN" altLang="en-US"/>
            </a:p>
          </p:txBody>
        </p:sp>
        <p:sp>
          <p:nvSpPr>
            <p:cNvPr id="50" name="文本框 49">
              <a:extLst>
                <a:ext uri="{FF2B5EF4-FFF2-40B4-BE49-F238E27FC236}">
                  <a16:creationId xmlns:a16="http://schemas.microsoft.com/office/drawing/2014/main" id="{F3F7A4D2-C473-4C66-B0C0-31FE5F724C20}"/>
                </a:ext>
              </a:extLst>
            </p:cNvPr>
            <p:cNvSpPr txBox="1"/>
            <p:nvPr/>
          </p:nvSpPr>
          <p:spPr>
            <a:xfrm rot="19714597">
              <a:off x="6273751" y="4673286"/>
              <a:ext cx="881063" cy="325837"/>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润博路</a:t>
              </a:r>
            </a:p>
          </p:txBody>
        </p:sp>
        <p:sp>
          <p:nvSpPr>
            <p:cNvPr id="51" name="文本框 50">
              <a:extLst>
                <a:ext uri="{FF2B5EF4-FFF2-40B4-BE49-F238E27FC236}">
                  <a16:creationId xmlns:a16="http://schemas.microsoft.com/office/drawing/2014/main" id="{C101651E-B081-45C3-B1D5-FE7783D5D0F0}"/>
                </a:ext>
              </a:extLst>
            </p:cNvPr>
            <p:cNvSpPr txBox="1"/>
            <p:nvPr/>
          </p:nvSpPr>
          <p:spPr>
            <a:xfrm rot="19438044">
              <a:off x="6251593" y="5064355"/>
              <a:ext cx="434449" cy="1344909"/>
            </a:xfrm>
            <a:prstGeom prst="rect">
              <a:avLst/>
            </a:prstGeom>
            <a:noFill/>
          </p:spPr>
          <p:txBody>
            <a:bodyPr vert="eaVert" wrap="square" rtlCol="0">
              <a:spAutoFit/>
            </a:bodyPr>
            <a:lstStyle/>
            <a:p>
              <a:r>
                <a:rPr lang="zh-CN" altLang="en-US" sz="1200" dirty="0">
                  <a:latin typeface="微软雅黑" panose="020B0503020204020204" charset="-122"/>
                  <a:ea typeface="微软雅黑" panose="020B0503020204020204" charset="-122"/>
                </a:rPr>
                <a:t>汤龙公路</a:t>
              </a:r>
            </a:p>
          </p:txBody>
        </p:sp>
        <p:sp>
          <p:nvSpPr>
            <p:cNvPr id="52" name="文本框 51">
              <a:extLst>
                <a:ext uri="{FF2B5EF4-FFF2-40B4-BE49-F238E27FC236}">
                  <a16:creationId xmlns:a16="http://schemas.microsoft.com/office/drawing/2014/main" id="{DB7D33A6-1932-4390-9FAC-1389369CAC86}"/>
                </a:ext>
              </a:extLst>
            </p:cNvPr>
            <p:cNvSpPr txBox="1"/>
            <p:nvPr/>
          </p:nvSpPr>
          <p:spPr>
            <a:xfrm rot="18400870">
              <a:off x="6655705" y="5120367"/>
              <a:ext cx="881063" cy="325837"/>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东山河</a:t>
              </a:r>
            </a:p>
          </p:txBody>
        </p:sp>
        <p:sp>
          <p:nvSpPr>
            <p:cNvPr id="53" name="文本框 52">
              <a:extLst>
                <a:ext uri="{FF2B5EF4-FFF2-40B4-BE49-F238E27FC236}">
                  <a16:creationId xmlns:a16="http://schemas.microsoft.com/office/drawing/2014/main" id="{207F8CF0-CB1A-4E11-82A3-6B8CDDFACC28}"/>
                </a:ext>
              </a:extLst>
            </p:cNvPr>
            <p:cNvSpPr txBox="1"/>
            <p:nvPr/>
          </p:nvSpPr>
          <p:spPr>
            <a:xfrm>
              <a:off x="7932003" y="4939040"/>
              <a:ext cx="1847546" cy="362041"/>
            </a:xfrm>
            <a:prstGeom prst="rect">
              <a:avLst/>
            </a:prstGeom>
            <a:noFill/>
          </p:spPr>
          <p:txBody>
            <a:bodyPr wrap="square" rtlCol="0">
              <a:spAutoFit/>
            </a:bodyPr>
            <a:lstStyle/>
            <a:p>
              <a:r>
                <a:rPr lang="en-US" altLang="zh-CN"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NJDBc011-08</a:t>
              </a:r>
              <a:endParaRPr lang="zh-CN" altLang="en-US"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4" name="任意多边形: 形状 53">
              <a:extLst>
                <a:ext uri="{FF2B5EF4-FFF2-40B4-BE49-F238E27FC236}">
                  <a16:creationId xmlns:a16="http://schemas.microsoft.com/office/drawing/2014/main" id="{23CF432B-67CE-48C7-B9AD-F81C45F95BEC}"/>
                </a:ext>
              </a:extLst>
            </p:cNvPr>
            <p:cNvSpPr/>
            <p:nvPr/>
          </p:nvSpPr>
          <p:spPr bwMode="auto">
            <a:xfrm>
              <a:off x="6355556" y="5091112"/>
              <a:ext cx="276225" cy="464343"/>
            </a:xfrm>
            <a:custGeom>
              <a:avLst/>
              <a:gdLst>
                <a:gd name="connsiteX0" fmla="*/ 0 w 276225"/>
                <a:gd name="connsiteY0" fmla="*/ 126206 h 454818"/>
                <a:gd name="connsiteX1" fmla="*/ 59532 w 276225"/>
                <a:gd name="connsiteY1" fmla="*/ 195262 h 454818"/>
                <a:gd name="connsiteX2" fmla="*/ 116682 w 276225"/>
                <a:gd name="connsiteY2" fmla="*/ 271462 h 454818"/>
                <a:gd name="connsiteX3" fmla="*/ 171450 w 276225"/>
                <a:gd name="connsiteY3" fmla="*/ 361950 h 454818"/>
                <a:gd name="connsiteX4" fmla="*/ 202407 w 276225"/>
                <a:gd name="connsiteY4" fmla="*/ 411956 h 454818"/>
                <a:gd name="connsiteX5" fmla="*/ 216694 w 276225"/>
                <a:gd name="connsiteY5" fmla="*/ 438150 h 454818"/>
                <a:gd name="connsiteX6" fmla="*/ 240507 w 276225"/>
                <a:gd name="connsiteY6" fmla="*/ 454818 h 454818"/>
                <a:gd name="connsiteX7" fmla="*/ 250032 w 276225"/>
                <a:gd name="connsiteY7" fmla="*/ 407193 h 454818"/>
                <a:gd name="connsiteX8" fmla="*/ 276225 w 276225"/>
                <a:gd name="connsiteY8" fmla="*/ 295275 h 454818"/>
                <a:gd name="connsiteX9" fmla="*/ 276225 w 276225"/>
                <a:gd name="connsiteY9" fmla="*/ 197643 h 454818"/>
                <a:gd name="connsiteX10" fmla="*/ 266700 w 276225"/>
                <a:gd name="connsiteY10" fmla="*/ 128587 h 454818"/>
                <a:gd name="connsiteX11" fmla="*/ 245269 w 276225"/>
                <a:gd name="connsiteY11" fmla="*/ 64293 h 454818"/>
                <a:gd name="connsiteX12" fmla="*/ 192882 w 276225"/>
                <a:gd name="connsiteY12" fmla="*/ 0 h 454818"/>
                <a:gd name="connsiteX13" fmla="*/ 133350 w 276225"/>
                <a:gd name="connsiteY13" fmla="*/ 35718 h 454818"/>
                <a:gd name="connsiteX14" fmla="*/ 50007 w 276225"/>
                <a:gd name="connsiteY14" fmla="*/ 90487 h 454818"/>
                <a:gd name="connsiteX15" fmla="*/ 0 w 276225"/>
                <a:gd name="connsiteY15" fmla="*/ 126206 h 454818"/>
                <a:gd name="connsiteX0" fmla="*/ 0 w 276225"/>
                <a:gd name="connsiteY0" fmla="*/ 135731 h 464343"/>
                <a:gd name="connsiteX1" fmla="*/ 59532 w 276225"/>
                <a:gd name="connsiteY1" fmla="*/ 204787 h 464343"/>
                <a:gd name="connsiteX2" fmla="*/ 116682 w 276225"/>
                <a:gd name="connsiteY2" fmla="*/ 280987 h 464343"/>
                <a:gd name="connsiteX3" fmla="*/ 171450 w 276225"/>
                <a:gd name="connsiteY3" fmla="*/ 371475 h 464343"/>
                <a:gd name="connsiteX4" fmla="*/ 202407 w 276225"/>
                <a:gd name="connsiteY4" fmla="*/ 421481 h 464343"/>
                <a:gd name="connsiteX5" fmla="*/ 216694 w 276225"/>
                <a:gd name="connsiteY5" fmla="*/ 447675 h 464343"/>
                <a:gd name="connsiteX6" fmla="*/ 240507 w 276225"/>
                <a:gd name="connsiteY6" fmla="*/ 464343 h 464343"/>
                <a:gd name="connsiteX7" fmla="*/ 250032 w 276225"/>
                <a:gd name="connsiteY7" fmla="*/ 416718 h 464343"/>
                <a:gd name="connsiteX8" fmla="*/ 276225 w 276225"/>
                <a:gd name="connsiteY8" fmla="*/ 304800 h 464343"/>
                <a:gd name="connsiteX9" fmla="*/ 276225 w 276225"/>
                <a:gd name="connsiteY9" fmla="*/ 207168 h 464343"/>
                <a:gd name="connsiteX10" fmla="*/ 266700 w 276225"/>
                <a:gd name="connsiteY10" fmla="*/ 138112 h 464343"/>
                <a:gd name="connsiteX11" fmla="*/ 245269 w 276225"/>
                <a:gd name="connsiteY11" fmla="*/ 73818 h 464343"/>
                <a:gd name="connsiteX12" fmla="*/ 202407 w 276225"/>
                <a:gd name="connsiteY12" fmla="*/ 0 h 464343"/>
                <a:gd name="connsiteX13" fmla="*/ 133350 w 276225"/>
                <a:gd name="connsiteY13" fmla="*/ 45243 h 464343"/>
                <a:gd name="connsiteX14" fmla="*/ 50007 w 276225"/>
                <a:gd name="connsiteY14" fmla="*/ 100012 h 464343"/>
                <a:gd name="connsiteX15" fmla="*/ 0 w 276225"/>
                <a:gd name="connsiteY15" fmla="*/ 135731 h 464343"/>
                <a:gd name="connsiteX0" fmla="*/ 0 w 276225"/>
                <a:gd name="connsiteY0" fmla="*/ 135731 h 464343"/>
                <a:gd name="connsiteX1" fmla="*/ 59532 w 276225"/>
                <a:gd name="connsiteY1" fmla="*/ 204787 h 464343"/>
                <a:gd name="connsiteX2" fmla="*/ 116682 w 276225"/>
                <a:gd name="connsiteY2" fmla="*/ 280987 h 464343"/>
                <a:gd name="connsiteX3" fmla="*/ 171450 w 276225"/>
                <a:gd name="connsiteY3" fmla="*/ 371475 h 464343"/>
                <a:gd name="connsiteX4" fmla="*/ 202407 w 276225"/>
                <a:gd name="connsiteY4" fmla="*/ 421481 h 464343"/>
                <a:gd name="connsiteX5" fmla="*/ 216694 w 276225"/>
                <a:gd name="connsiteY5" fmla="*/ 447675 h 464343"/>
                <a:gd name="connsiteX6" fmla="*/ 240507 w 276225"/>
                <a:gd name="connsiteY6" fmla="*/ 464343 h 464343"/>
                <a:gd name="connsiteX7" fmla="*/ 250032 w 276225"/>
                <a:gd name="connsiteY7" fmla="*/ 416718 h 464343"/>
                <a:gd name="connsiteX8" fmla="*/ 276225 w 276225"/>
                <a:gd name="connsiteY8" fmla="*/ 304800 h 464343"/>
                <a:gd name="connsiteX9" fmla="*/ 276225 w 276225"/>
                <a:gd name="connsiteY9" fmla="*/ 207168 h 464343"/>
                <a:gd name="connsiteX10" fmla="*/ 266700 w 276225"/>
                <a:gd name="connsiteY10" fmla="*/ 138112 h 464343"/>
                <a:gd name="connsiteX11" fmla="*/ 240507 w 276225"/>
                <a:gd name="connsiteY11" fmla="*/ 76199 h 464343"/>
                <a:gd name="connsiteX12" fmla="*/ 202407 w 276225"/>
                <a:gd name="connsiteY12" fmla="*/ 0 h 464343"/>
                <a:gd name="connsiteX13" fmla="*/ 133350 w 276225"/>
                <a:gd name="connsiteY13" fmla="*/ 45243 h 464343"/>
                <a:gd name="connsiteX14" fmla="*/ 50007 w 276225"/>
                <a:gd name="connsiteY14" fmla="*/ 100012 h 464343"/>
                <a:gd name="connsiteX15" fmla="*/ 0 w 276225"/>
                <a:gd name="connsiteY15" fmla="*/ 135731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225" h="464343">
                  <a:moveTo>
                    <a:pt x="0" y="135731"/>
                  </a:moveTo>
                  <a:lnTo>
                    <a:pt x="59532" y="204787"/>
                  </a:lnTo>
                  <a:lnTo>
                    <a:pt x="116682" y="280987"/>
                  </a:lnTo>
                  <a:lnTo>
                    <a:pt x="171450" y="371475"/>
                  </a:lnTo>
                  <a:lnTo>
                    <a:pt x="202407" y="421481"/>
                  </a:lnTo>
                  <a:lnTo>
                    <a:pt x="216694" y="447675"/>
                  </a:lnTo>
                  <a:lnTo>
                    <a:pt x="240507" y="464343"/>
                  </a:lnTo>
                  <a:lnTo>
                    <a:pt x="250032" y="416718"/>
                  </a:lnTo>
                  <a:lnTo>
                    <a:pt x="276225" y="304800"/>
                  </a:lnTo>
                  <a:lnTo>
                    <a:pt x="276225" y="207168"/>
                  </a:lnTo>
                  <a:lnTo>
                    <a:pt x="266700" y="138112"/>
                  </a:lnTo>
                  <a:lnTo>
                    <a:pt x="240507" y="76199"/>
                  </a:lnTo>
                  <a:lnTo>
                    <a:pt x="202407" y="0"/>
                  </a:lnTo>
                  <a:lnTo>
                    <a:pt x="133350" y="45243"/>
                  </a:lnTo>
                  <a:lnTo>
                    <a:pt x="50007" y="100012"/>
                  </a:lnTo>
                  <a:lnTo>
                    <a:pt x="0" y="135731"/>
                  </a:lnTo>
                  <a:close/>
                </a:path>
              </a:pathLst>
            </a:custGeom>
            <a:noFill/>
            <a:ln w="25400" cap="flat" cmpd="sng" algn="ctr">
              <a:solidFill>
                <a:srgbClr val="0000F9"/>
              </a:solidFill>
              <a:prstDash val="sysDash"/>
              <a:round/>
              <a:headEnd type="none" w="med" len="med"/>
              <a:tailEnd type="none" w="med" len="med"/>
            </a:ln>
            <a:effectLst/>
          </p:spPr>
          <p:txBody>
            <a:bodyPr vert="horz" wrap="square" lIns="91440" tIns="45720" rIns="91440" bIns="45720" numCol="1" rtlCol="0" anchor="t" anchorCtr="0" compatLnSpc="1"/>
            <a:lstStyle/>
            <a:p>
              <a:endParaRPr lang="zh-CN" altLang="en-US"/>
            </a:p>
          </p:txBody>
        </p:sp>
      </p:grpSp>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t="3404"/>
          <a:stretch/>
        </p:blipFill>
        <p:spPr>
          <a:xfrm>
            <a:off x="640328" y="1844909"/>
            <a:ext cx="5094086" cy="2952433"/>
          </a:xfrm>
          <a:prstGeom prst="rect">
            <a:avLst/>
          </a:prstGeom>
        </p:spPr>
      </p:pic>
      <p:sp>
        <p:nvSpPr>
          <p:cNvPr id="4" name="矩形 3"/>
          <p:cNvSpPr/>
          <p:nvPr/>
        </p:nvSpPr>
        <p:spPr bwMode="auto">
          <a:xfrm>
            <a:off x="640328" y="1844909"/>
            <a:ext cx="5094086" cy="2952433"/>
          </a:xfrm>
          <a:prstGeom prst="rect">
            <a:avLst/>
          </a:prstGeom>
          <a:solidFill>
            <a:schemeClr val="bg1">
              <a:alpha val="60000"/>
            </a:schemeClr>
          </a:solidFill>
          <a:ln w="9525" cap="flat" cmpd="sng" algn="ctr">
            <a:solidFill>
              <a:schemeClr val="tx1">
                <a:lumMod val="50000"/>
                <a:lumOff val="50000"/>
              </a:schemeClr>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p:txBody>
      </p:sp>
      <p:sp>
        <p:nvSpPr>
          <p:cNvPr id="20" name="椭圆 19"/>
          <p:cNvSpPr/>
          <p:nvPr/>
        </p:nvSpPr>
        <p:spPr bwMode="auto">
          <a:xfrm>
            <a:off x="3520648" y="2965558"/>
            <a:ext cx="144000" cy="144000"/>
          </a:xfrm>
          <a:prstGeom prst="ellipse">
            <a:avLst/>
          </a:prstGeom>
          <a:solidFill>
            <a:srgbClr val="FF0000"/>
          </a:solidFill>
          <a:ln w="19050" cap="flat" cmpd="sng" algn="ctr">
            <a:solidFill>
              <a:schemeClr val="tx1"/>
            </a:solidFill>
            <a:prstDash val="solid"/>
            <a:round/>
            <a:headEnd type="none" w="med" len="med"/>
            <a:tailEnd type="none" w="med" len="med"/>
          </a:ln>
          <a:effectLst>
            <a:glow rad="12700">
              <a:schemeClr val="bg1"/>
            </a:glow>
            <a:outerShdw blurRad="50800" dir="5400000" sx="1000" sy="1000" algn="ctr" rotWithShape="0">
              <a:schemeClr val="accent2">
                <a:alpha val="43000"/>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8" name="文本框 7"/>
          <p:cNvSpPr txBox="1"/>
          <p:nvPr/>
        </p:nvSpPr>
        <p:spPr>
          <a:xfrm>
            <a:off x="3204483" y="3140234"/>
            <a:ext cx="1050048" cy="215444"/>
          </a:xfrm>
          <a:prstGeom prst="rect">
            <a:avLst/>
          </a:prstGeom>
          <a:noFill/>
        </p:spPr>
        <p:txBody>
          <a:bodyPr wrap="square" lIns="0" tIns="0" rIns="0" bIns="0" rtlCol="0">
            <a:spAutoFit/>
          </a:bodyPr>
          <a:lstStyle/>
          <a:p>
            <a:r>
              <a:rPr lang="zh-CN" altLang="en-US" b="1" dirty="0"/>
              <a:t>拟调整图则</a:t>
            </a:r>
          </a:p>
        </p:txBody>
      </p:sp>
      <p:sp>
        <p:nvSpPr>
          <p:cNvPr id="7" name="矩形 6">
            <a:extLst>
              <a:ext uri="{FF2B5EF4-FFF2-40B4-BE49-F238E27FC236}">
                <a16:creationId xmlns:a16="http://schemas.microsoft.com/office/drawing/2014/main" id="{483505DC-257D-49CD-AD59-E59C9357653C}"/>
              </a:ext>
            </a:extLst>
          </p:cNvPr>
          <p:cNvSpPr/>
          <p:nvPr/>
        </p:nvSpPr>
        <p:spPr bwMode="auto">
          <a:xfrm>
            <a:off x="640328" y="4851103"/>
            <a:ext cx="5094081" cy="5830098"/>
          </a:xfrm>
          <a:prstGeom prst="rect">
            <a:avLst/>
          </a:prstGeom>
          <a:noFill/>
          <a:ln w="9525" cap="flat" cmpd="sng" algn="ctr">
            <a:solidFill>
              <a:schemeClr val="bg1">
                <a:lumMod val="50000"/>
              </a:schemeClr>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670</Words>
  <Application>Microsoft Office PowerPoint</Application>
  <PresentationFormat>自定义</PresentationFormat>
  <Paragraphs>54</Paragraphs>
  <Slides>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 Unicode MS</vt:lpstr>
      <vt:lpstr>黑体</vt:lpstr>
      <vt:lpstr>华文细黑</vt:lpstr>
      <vt:lpstr>宋体</vt:lpstr>
      <vt:lpstr>微软雅黑</vt:lpstr>
      <vt:lpstr>Arial</vt:lpstr>
      <vt:lpstr>Calibri</vt:lpstr>
      <vt:lpstr>Times New Roman</vt:lpstr>
      <vt:lpstr>Wingdings</vt:lpstr>
      <vt:lpstr>默认设计模板</vt:lpstr>
      <vt:lpstr>PowerPoint 演示文稿</vt:lpstr>
      <vt:lpstr>PowerPoint 演示文稿</vt:lpstr>
    </vt:vector>
  </TitlesOfParts>
  <Company>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NTKO</cp:lastModifiedBy>
  <cp:revision>704</cp:revision>
  <cp:lastPrinted>2020-10-29T06:30:13Z</cp:lastPrinted>
  <dcterms:created xsi:type="dcterms:W3CDTF">2003-11-12T09:06:00Z</dcterms:created>
  <dcterms:modified xsi:type="dcterms:W3CDTF">2021-11-15T01:06:06Z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