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2"/>
    <p:sldId id="265" r:id="rId3"/>
  </p:sldIdLst>
  <p:sldSz cx="20104100" cy="10058400"/>
  <p:notesSz cx="14295438" cy="9866313"/>
  <p:custDataLst>
    <p:tags r:id="rId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871">
          <p15:clr>
            <a:srgbClr val="A4A3A4"/>
          </p15:clr>
        </p15:guide>
        <p15:guide id="2" pos="21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42324"/>
    <a:srgbClr val="FFFFFF"/>
    <a:srgbClr val="010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18" autoAdjust="0"/>
    <p:restoredTop sz="94258" autoAdjust="0"/>
  </p:normalViewPr>
  <p:slideViewPr>
    <p:cSldViewPr showGuides="1">
      <p:cViewPr varScale="1">
        <p:scale>
          <a:sx n="74" d="100"/>
          <a:sy n="74" d="100"/>
        </p:scale>
        <p:origin x="738" y="72"/>
      </p:cViewPr>
      <p:guideLst>
        <p:guide orient="horz" pos="2871"/>
        <p:guide pos="2156"/>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6194991" cy="495184"/>
          </a:xfrm>
          <a:prstGeom prst="rect">
            <a:avLst/>
          </a:prstGeom>
        </p:spPr>
        <p:txBody>
          <a:bodyPr vert="horz" lIns="73233" tIns="36618" rIns="73233" bIns="36618" rtlCol="0"/>
          <a:lstStyle>
            <a:lvl1pPr algn="l">
              <a:defRPr sz="1000"/>
            </a:lvl1pPr>
          </a:lstStyle>
          <a:p>
            <a:pPr defTabSz="732155">
              <a:defRPr/>
            </a:pPr>
            <a:endParaRPr lang="zh-CN" altLang="en-US"/>
          </a:p>
        </p:txBody>
      </p:sp>
      <p:sp>
        <p:nvSpPr>
          <p:cNvPr id="3" name="日期占位符 2"/>
          <p:cNvSpPr>
            <a:spLocks noGrp="1"/>
          </p:cNvSpPr>
          <p:nvPr>
            <p:ph type="dt" idx="1"/>
          </p:nvPr>
        </p:nvSpPr>
        <p:spPr>
          <a:xfrm>
            <a:off x="8097061" y="1"/>
            <a:ext cx="6194991" cy="495184"/>
          </a:xfrm>
          <a:prstGeom prst="rect">
            <a:avLst/>
          </a:prstGeom>
        </p:spPr>
        <p:txBody>
          <a:bodyPr vert="horz" lIns="73233" tIns="36618" rIns="73233" bIns="36618" rtlCol="0"/>
          <a:lstStyle>
            <a:lvl1pPr algn="r">
              <a:defRPr sz="1000"/>
            </a:lvl1pPr>
          </a:lstStyle>
          <a:p>
            <a:pPr defTabSz="732155">
              <a:defRPr/>
            </a:pPr>
            <a:fld id="{C1DB716A-964D-4EB2-8D0E-86C29F8A49E2}" type="datetimeFigureOut">
              <a:rPr lang="zh-CN" altLang="en-US" smtClean="0"/>
              <a:t>2023/4/12</a:t>
            </a:fld>
            <a:endParaRPr lang="zh-CN" altLang="en-US"/>
          </a:p>
        </p:txBody>
      </p:sp>
      <p:sp>
        <p:nvSpPr>
          <p:cNvPr id="4" name="幻灯片图像占位符 3"/>
          <p:cNvSpPr>
            <a:spLocks noGrp="1" noRot="1" noChangeAspect="1"/>
          </p:cNvSpPr>
          <p:nvPr>
            <p:ph type="sldImg" idx="2"/>
          </p:nvPr>
        </p:nvSpPr>
        <p:spPr>
          <a:xfrm>
            <a:off x="3821113" y="1233488"/>
            <a:ext cx="6653212" cy="3328987"/>
          </a:xfrm>
          <a:prstGeom prst="rect">
            <a:avLst/>
          </a:prstGeom>
          <a:noFill/>
          <a:ln w="12700">
            <a:solidFill>
              <a:prstClr val="black"/>
            </a:solidFill>
          </a:ln>
        </p:spPr>
        <p:txBody>
          <a:bodyPr vert="horz" lIns="73233" tIns="36618" rIns="73233" bIns="36618" rtlCol="0" anchor="ctr"/>
          <a:lstStyle/>
          <a:p>
            <a:pPr marL="0" marR="0" lvl="0" indent="0" algn="l" defTabSz="732155" rtl="0" eaLnBrk="0" fontAlgn="base" latinLnBrk="0" hangingPunct="0">
              <a:lnSpc>
                <a:spcPct val="100000"/>
              </a:lnSpc>
              <a:spcBef>
                <a:spcPct val="3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1429093" y="4747854"/>
            <a:ext cx="11437253" cy="3885172"/>
          </a:xfrm>
          <a:prstGeom prst="rect">
            <a:avLst/>
          </a:prstGeom>
        </p:spPr>
        <p:txBody>
          <a:bodyPr vert="horz" lIns="73233" tIns="36618" rIns="73233" bIns="36618" rtlCol="0"/>
          <a:lstStyle/>
          <a:p>
            <a:pPr marL="0" marR="0" lvl="0" indent="0" algn="l" defTabSz="732155"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366395" marR="0" lvl="1" indent="0" algn="l" defTabSz="732155"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二级</a:t>
            </a:r>
          </a:p>
          <a:p>
            <a:pPr marL="732155" marR="0" lvl="2" indent="0" algn="l" defTabSz="732155"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三级</a:t>
            </a:r>
          </a:p>
          <a:p>
            <a:pPr marL="1098550" marR="0" lvl="3" indent="0" algn="l" defTabSz="732155"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四级</a:t>
            </a:r>
          </a:p>
          <a:p>
            <a:pPr marL="1464945" marR="0" lvl="4" indent="0" algn="l" defTabSz="732155"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五级</a:t>
            </a:r>
          </a:p>
        </p:txBody>
      </p:sp>
      <p:sp>
        <p:nvSpPr>
          <p:cNvPr id="6" name="页脚占位符 5"/>
          <p:cNvSpPr>
            <a:spLocks noGrp="1"/>
          </p:cNvSpPr>
          <p:nvPr>
            <p:ph type="ftr" sz="quarter" idx="4"/>
          </p:nvPr>
        </p:nvSpPr>
        <p:spPr>
          <a:xfrm>
            <a:off x="1" y="9371131"/>
            <a:ext cx="6194991" cy="495184"/>
          </a:xfrm>
          <a:prstGeom prst="rect">
            <a:avLst/>
          </a:prstGeom>
        </p:spPr>
        <p:txBody>
          <a:bodyPr vert="horz" lIns="73233" tIns="36618" rIns="73233" bIns="36618" rtlCol="0" anchor="b"/>
          <a:lstStyle>
            <a:lvl1pPr algn="l">
              <a:defRPr sz="1000"/>
            </a:lvl1pPr>
          </a:lstStyle>
          <a:p>
            <a:pPr defTabSz="732155">
              <a:defRPr/>
            </a:pPr>
            <a:endParaRPr lang="zh-CN" altLang="en-US"/>
          </a:p>
        </p:txBody>
      </p:sp>
      <p:sp>
        <p:nvSpPr>
          <p:cNvPr id="7" name="灯片编号占位符 6"/>
          <p:cNvSpPr>
            <a:spLocks noGrp="1"/>
          </p:cNvSpPr>
          <p:nvPr>
            <p:ph type="sldNum" sz="quarter" idx="5"/>
          </p:nvPr>
        </p:nvSpPr>
        <p:spPr>
          <a:xfrm>
            <a:off x="8097061" y="9371131"/>
            <a:ext cx="6194991" cy="495184"/>
          </a:xfrm>
          <a:prstGeom prst="rect">
            <a:avLst/>
          </a:prstGeom>
        </p:spPr>
        <p:txBody>
          <a:bodyPr vert="horz" wrap="square" lIns="73233" tIns="36618" rIns="73233" bIns="36618" numCol="1" anchor="b" anchorCtr="0" compatLnSpc="1"/>
          <a:lstStyle>
            <a:lvl1pPr algn="r">
              <a:defRPr sz="1000"/>
            </a:lvl1pPr>
          </a:lstStyle>
          <a:p>
            <a:pPr defTabSz="732155">
              <a:defRPr/>
            </a:pPr>
            <a:fld id="{213A655C-B1AC-4425-A5A8-AB2C31E5176D}" type="slidenum">
              <a:rPr lang="zh-CN" altLang="en-US" smtClean="0"/>
              <a:t>‹#›</a:t>
            </a:fld>
            <a:endParaRPr lang="zh-CN" altLang="en-US"/>
          </a:p>
        </p:txBody>
      </p:sp>
    </p:spTree>
    <p:extLst>
      <p:ext uri="{BB962C8B-B14F-4D97-AF65-F5344CB8AC3E}">
        <p14:creationId xmlns:p14="http://schemas.microsoft.com/office/powerpoint/2010/main" val="61318563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500">
                <a:solidFill>
                  <a:schemeClr val="tx1"/>
                </a:solidFill>
                <a:latin typeface="Times New Roman" panose="02020603050405020304" pitchFamily="18" charset="0"/>
                <a:ea typeface="宋体" panose="02010600030101010101" pitchFamily="2" charset="-122"/>
              </a:defRPr>
            </a:lvl1pPr>
            <a:lvl2pPr marL="742950" indent="-285750">
              <a:defRPr kumimoji="1" sz="1500">
                <a:solidFill>
                  <a:schemeClr val="tx1"/>
                </a:solidFill>
                <a:latin typeface="Times New Roman" panose="02020603050405020304" pitchFamily="18" charset="0"/>
                <a:ea typeface="宋体" panose="02010600030101010101" pitchFamily="2" charset="-122"/>
              </a:defRPr>
            </a:lvl2pPr>
            <a:lvl3pPr marL="1143000" indent="-228600">
              <a:defRPr kumimoji="1" sz="1500">
                <a:solidFill>
                  <a:schemeClr val="tx1"/>
                </a:solidFill>
                <a:latin typeface="Times New Roman" panose="02020603050405020304" pitchFamily="18" charset="0"/>
                <a:ea typeface="宋体" panose="02010600030101010101" pitchFamily="2" charset="-122"/>
              </a:defRPr>
            </a:lvl3pPr>
            <a:lvl4pPr marL="1599565" indent="-228600">
              <a:defRPr kumimoji="1" sz="1500">
                <a:solidFill>
                  <a:schemeClr val="tx1"/>
                </a:solidFill>
                <a:latin typeface="Times New Roman" panose="02020603050405020304" pitchFamily="18" charset="0"/>
                <a:ea typeface="宋体" panose="02010600030101010101" pitchFamily="2" charset="-122"/>
              </a:defRPr>
            </a:lvl4pPr>
            <a:lvl5pPr marL="2056765" indent="-228600">
              <a:defRPr kumimoji="1" sz="1500">
                <a:solidFill>
                  <a:schemeClr val="tx1"/>
                </a:solidFill>
                <a:latin typeface="Times New Roman" panose="02020603050405020304" pitchFamily="18" charset="0"/>
                <a:ea typeface="宋体" panose="02010600030101010101" pitchFamily="2" charset="-122"/>
              </a:defRPr>
            </a:lvl5pPr>
            <a:lvl6pPr marL="2513965" indent="-228600" eaLnBrk="0" fontAlgn="base" hangingPunct="0">
              <a:spcBef>
                <a:spcPct val="0"/>
              </a:spcBef>
              <a:spcAft>
                <a:spcPct val="0"/>
              </a:spcAft>
              <a:defRPr kumimoji="1" sz="1500">
                <a:solidFill>
                  <a:schemeClr val="tx1"/>
                </a:solidFill>
                <a:latin typeface="Times New Roman" panose="02020603050405020304" pitchFamily="18" charset="0"/>
                <a:ea typeface="宋体" panose="02010600030101010101" pitchFamily="2" charset="-122"/>
              </a:defRPr>
            </a:lvl6pPr>
            <a:lvl7pPr marL="2971165" indent="-228600" eaLnBrk="0" fontAlgn="base" hangingPunct="0">
              <a:spcBef>
                <a:spcPct val="0"/>
              </a:spcBef>
              <a:spcAft>
                <a:spcPct val="0"/>
              </a:spcAft>
              <a:defRPr kumimoji="1" sz="1500">
                <a:solidFill>
                  <a:schemeClr val="tx1"/>
                </a:solidFill>
                <a:latin typeface="Times New Roman" panose="02020603050405020304" pitchFamily="18" charset="0"/>
                <a:ea typeface="宋体" panose="02010600030101010101" pitchFamily="2" charset="-122"/>
              </a:defRPr>
            </a:lvl7pPr>
            <a:lvl8pPr marL="3428365" indent="-228600" eaLnBrk="0" fontAlgn="base" hangingPunct="0">
              <a:spcBef>
                <a:spcPct val="0"/>
              </a:spcBef>
              <a:spcAft>
                <a:spcPct val="0"/>
              </a:spcAft>
              <a:defRPr kumimoji="1" sz="1500">
                <a:solidFill>
                  <a:schemeClr val="tx1"/>
                </a:solidFill>
                <a:latin typeface="Times New Roman" panose="02020603050405020304" pitchFamily="18" charset="0"/>
                <a:ea typeface="宋体" panose="02010600030101010101" pitchFamily="2" charset="-122"/>
              </a:defRPr>
            </a:lvl8pPr>
            <a:lvl9pPr marL="3885565" indent="-228600" eaLnBrk="0" fontAlgn="base" hangingPunct="0">
              <a:spcBef>
                <a:spcPct val="0"/>
              </a:spcBef>
              <a:spcAft>
                <a:spcPct val="0"/>
              </a:spcAft>
              <a:defRPr kumimoji="1" sz="1500">
                <a:solidFill>
                  <a:schemeClr val="tx1"/>
                </a:solidFill>
                <a:latin typeface="Times New Roman" panose="02020603050405020304" pitchFamily="18" charset="0"/>
                <a:ea typeface="宋体" panose="02010600030101010101" pitchFamily="2" charset="-122"/>
              </a:defRPr>
            </a:lvl9pPr>
          </a:lstStyle>
          <a:p>
            <a:fld id="{2FB89C3D-7FE4-44E3-BDFD-8CBD2754A826}" type="slidenum">
              <a:rPr lang="zh-CN" altLang="en-US" sz="1200"/>
              <a:t>2</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118104"/>
            <a:ext cx="17088485" cy="2112263"/>
          </a:xfrm>
          <a:prstGeom prst="rect">
            <a:avLst/>
          </a:prstGeom>
        </p:spPr>
        <p:txBody>
          <a:bodyPr/>
          <a:lstStyle>
            <a:lvl1pPr>
              <a:defRPr/>
            </a:lvl1pPr>
          </a:lstStyle>
          <a:p>
            <a:endParaRPr/>
          </a:p>
        </p:txBody>
      </p:sp>
      <p:sp>
        <p:nvSpPr>
          <p:cNvPr id="3" name="Holder 3"/>
          <p:cNvSpPr>
            <a:spLocks noGrp="1"/>
          </p:cNvSpPr>
          <p:nvPr>
            <p:ph type="subTitle" idx="4"/>
          </p:nvPr>
        </p:nvSpPr>
        <p:spPr>
          <a:xfrm>
            <a:off x="3015615" y="5632704"/>
            <a:ext cx="14072869" cy="2514600"/>
          </a:xfrm>
          <a:prstGeom prst="rect">
            <a:avLst/>
          </a:prstGeom>
        </p:spPr>
        <p:txBody>
          <a:bodyPr/>
          <a:lstStyle>
            <a:lvl1pPr>
              <a:defRPr/>
            </a:lvl1pPr>
          </a:lstStyle>
          <a:p>
            <a:endParaRPr/>
          </a:p>
        </p:txBody>
      </p:sp>
      <p:sp>
        <p:nvSpPr>
          <p:cNvPr id="9" name="Holder 4"/>
          <p:cNvSpPr>
            <a:spLocks noGrp="1"/>
          </p:cNvSpPr>
          <p:nvPr>
            <p:ph type="ftr" sz="quarter" idx="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5"/>
          <p:cNvSpPr>
            <a:spLocks noGrp="1"/>
          </p:cNvSpPr>
          <p:nvPr>
            <p:ph type="dt" sz="half" idx="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20275FD-135D-4BC5-ABA7-171CF6D46488}"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4/12/2023</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6"/>
          <p:cNvSpPr>
            <a:spLocks noGrp="1"/>
          </p:cNvSpPr>
          <p:nvPr>
            <p:ph type="sldNum" sz="quarter" idx="1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AE77DD5-325A-4769-9C55-E302D77FA1AB}"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9" name="Holder 4"/>
          <p:cNvSpPr>
            <a:spLocks noGrp="1"/>
          </p:cNvSpPr>
          <p:nvPr>
            <p:ph type="ftr" sz="quarter" idx="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5"/>
          <p:cNvSpPr>
            <a:spLocks noGrp="1"/>
          </p:cNvSpPr>
          <p:nvPr>
            <p:ph type="dt" sz="half" idx="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B41257D-445D-4368-B419-9FA411A0CAA6}"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4/12/2023</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6"/>
          <p:cNvSpPr>
            <a:spLocks noGrp="1"/>
          </p:cNvSpPr>
          <p:nvPr>
            <p:ph type="sldNum" sz="quarter" idx="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95C69B-6AB9-4BA6-9AF6-127A8972002B}"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sz="half" idx="2"/>
          </p:nvPr>
        </p:nvSpPr>
        <p:spPr>
          <a:xfrm>
            <a:off x="1005205" y="2313432"/>
            <a:ext cx="8745283" cy="6638544"/>
          </a:xfrm>
          <a:prstGeom prst="rect">
            <a:avLst/>
          </a:prstGeom>
        </p:spPr>
        <p:txBody>
          <a:bodyPr/>
          <a:lstStyle>
            <a:lvl1pPr>
              <a:defRPr/>
            </a:lvl1pPr>
          </a:lstStyle>
          <a:p>
            <a:endParaRPr/>
          </a:p>
        </p:txBody>
      </p:sp>
      <p:sp>
        <p:nvSpPr>
          <p:cNvPr id="4" name="Holder 4"/>
          <p:cNvSpPr>
            <a:spLocks noGrp="1"/>
          </p:cNvSpPr>
          <p:nvPr>
            <p:ph sz="half" idx="3"/>
          </p:nvPr>
        </p:nvSpPr>
        <p:spPr>
          <a:xfrm>
            <a:off x="10353611" y="2313432"/>
            <a:ext cx="8745283" cy="6638544"/>
          </a:xfrm>
          <a:prstGeom prst="rect">
            <a:avLst/>
          </a:prstGeom>
        </p:spPr>
        <p:txBody>
          <a:bodyPr/>
          <a:lstStyle>
            <a:lvl1pPr>
              <a:defRPr/>
            </a:lvl1pPr>
          </a:lstStyle>
          <a:p>
            <a:endParaRPr/>
          </a:p>
        </p:txBody>
      </p:sp>
      <p:sp>
        <p:nvSpPr>
          <p:cNvPr id="9" name="Holder 5"/>
          <p:cNvSpPr>
            <a:spLocks noGrp="1"/>
          </p:cNvSpPr>
          <p:nvPr>
            <p:ph type="ftr" sz="quarter" idx="1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6"/>
          <p:cNvSpPr>
            <a:spLocks noGrp="1"/>
          </p:cNvSpPr>
          <p:nvPr>
            <p:ph type="dt" sz="half" idx="1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581978B-FCDE-44CA-AB9F-210F33591AC9}"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4/12/2023</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7"/>
          <p:cNvSpPr>
            <a:spLocks noGrp="1"/>
          </p:cNvSpPr>
          <p:nvPr>
            <p:ph type="sldNum" sz="quarter" idx="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0BB6B4-23BD-4279-B4C6-9EA1EDC7902A}"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9" name="Holder 3"/>
          <p:cNvSpPr>
            <a:spLocks noGrp="1"/>
          </p:cNvSpPr>
          <p:nvPr>
            <p:ph type="ftr" sz="quarter" idx="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4"/>
          <p:cNvSpPr>
            <a:spLocks noGrp="1"/>
          </p:cNvSpPr>
          <p:nvPr>
            <p:ph type="dt" sz="half" idx="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4387D2B-5DC5-486C-88BF-A8AF506FA990}"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4/12/2023</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5"/>
          <p:cNvSpPr>
            <a:spLocks noGrp="1"/>
          </p:cNvSpPr>
          <p:nvPr>
            <p:ph type="sldNum" sz="quarter" idx="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7583100-B881-4647-9371-B59ADAC7C855}"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bg>
      <p:bgPr>
        <a:solidFill>
          <a:schemeClr val="bg1"/>
        </a:solidFill>
        <a:effectLst/>
      </p:bgPr>
    </p:bg>
    <p:spTree>
      <p:nvGrpSpPr>
        <p:cNvPr id="1" name=""/>
        <p:cNvGrpSpPr/>
        <p:nvPr/>
      </p:nvGrpSpPr>
      <p:grpSpPr>
        <a:xfrm>
          <a:off x="0" y="0"/>
          <a:ext cx="0" cy="0"/>
          <a:chOff x="0" y="0"/>
          <a:chExt cx="0" cy="0"/>
        </a:xfrm>
      </p:grpSpPr>
      <p:sp>
        <p:nvSpPr>
          <p:cNvPr id="9" name="Holder 2"/>
          <p:cNvSpPr>
            <a:spLocks noGrp="1"/>
          </p:cNvSpPr>
          <p:nvPr>
            <p:ph type="ftr" sz="quarter" idx="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3"/>
          <p:cNvSpPr>
            <a:spLocks noGrp="1"/>
          </p:cNvSpPr>
          <p:nvPr>
            <p:ph type="dt" sz="half" idx="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7E9C50C-75B2-4F8F-B4F2-C18ECBD5904B}"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4/12/2023</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4"/>
          <p:cNvSpPr>
            <a:spLocks noGrp="1"/>
          </p:cNvSpPr>
          <p:nvPr>
            <p:ph type="sldNum" sz="quarter" idx="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5DFF8DC-8E9D-43EA-9E9C-D93CD9131DF5}"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004888" y="9353550"/>
            <a:ext cx="4624388" cy="276999"/>
          </a:xfrm>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6835775" y="9353550"/>
            <a:ext cx="6432550" cy="276999"/>
          </a:xfrm>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xfrm>
            <a:off x="14474825" y="9353550"/>
            <a:ext cx="4624388" cy="276999"/>
          </a:xfrm>
        </p:spPr>
        <p:txBody>
          <a:bodyPr/>
          <a:lstStyle>
            <a:lvl1pPr>
              <a:defRPr/>
            </a:lvl1pPr>
          </a:lstStyle>
          <a:p>
            <a:pPr>
              <a:defRPr/>
            </a:pPr>
            <a:fld id="{CF5959DC-2CE8-403F-937E-9322F493F8FD}" type="slidenum">
              <a:rPr lang="en-US" altLang="zh-CN"/>
              <a:t>‹#›</a:t>
            </a:fld>
            <a:endParaRPr lang="en-US" altLang="zh-CN"/>
          </a:p>
        </p:txBody>
      </p:sp>
    </p:spTree>
    <p:extLst>
      <p:ext uri="{BB962C8B-B14F-4D97-AF65-F5344CB8AC3E}">
        <p14:creationId xmlns:p14="http://schemas.microsoft.com/office/powerpoint/2010/main" val="117111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noChangeArrowheads="1"/>
          </p:cNvSpPr>
          <p:nvPr/>
        </p:nvSpPr>
        <p:spPr bwMode="auto">
          <a:xfrm>
            <a:off x="0" y="0"/>
            <a:ext cx="20104100" cy="10052050"/>
          </a:xfrm>
          <a:prstGeom prst="rect">
            <a:avLst/>
          </a:prstGeom>
          <a:blipFill dpi="0" rotWithShape="1">
            <a:blip r:embed="rId8"/>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7" name="bk object 17"/>
          <p:cNvSpPr/>
          <p:nvPr/>
        </p:nvSpPr>
        <p:spPr>
          <a:xfrm>
            <a:off x="0" y="0"/>
            <a:ext cx="0" cy="1588"/>
          </a:xfrm>
          <a:custGeom>
            <a:avLst/>
            <a:gdLst/>
            <a:ahLst/>
            <a:cxnLst>
              <a:cxn ang="0">
                <a:pos x="0" y="98202"/>
              </a:cxn>
              <a:cxn ang="0">
                <a:pos x="0" y="344956"/>
              </a:cxn>
            </a:cxnLst>
            <a:rect l="0" t="0" r="0" b="0"/>
            <a:pathLst>
              <a:path w="1" h="1270">
                <a:moveTo>
                  <a:pt x="0" y="461"/>
                </a:moveTo>
                <a:lnTo>
                  <a:pt x="0" y="1617"/>
                </a:lnTo>
              </a:path>
            </a:pathLst>
          </a:custGeom>
          <a:noFill/>
          <a:ln w="3175" cap="flat" cmpd="sng">
            <a:solidFill>
              <a:srgbClr val="000000">
                <a:alpha val="100000"/>
              </a:srgbClr>
            </a:solidFill>
            <a:prstDash val="solid"/>
            <a:round/>
            <a:headEnd type="none" w="med" len="med"/>
            <a:tailEnd type="none" w="med" len="med"/>
          </a:ln>
        </p:spPr>
        <p:txBody>
          <a:bodyPr/>
          <a:lstStyle/>
          <a:p>
            <a:endParaRPr lang="zh-CN" altLang="en-US"/>
          </a:p>
        </p:txBody>
      </p:sp>
      <p:sp>
        <p:nvSpPr>
          <p:cNvPr id="1028" name="Holder 2"/>
          <p:cNvSpPr>
            <a:spLocks noGrp="1"/>
          </p:cNvSpPr>
          <p:nvPr>
            <p:ph type="title"/>
          </p:nvPr>
        </p:nvSpPr>
        <p:spPr>
          <a:xfrm>
            <a:off x="1004888" y="401638"/>
            <a:ext cx="18094325" cy="1609725"/>
          </a:xfrm>
          <a:prstGeom prst="rect">
            <a:avLst/>
          </a:prstGeom>
          <a:noFill/>
          <a:ln w="9525">
            <a:noFill/>
          </a:ln>
        </p:spPr>
        <p:txBody>
          <a:bodyPr lIns="0" tIns="0" rIns="0" bIns="0">
            <a:spAutoFit/>
          </a:bodyPr>
          <a:lstStyle/>
          <a:p>
            <a:pPr lvl="0"/>
            <a:endParaRPr lang="zh-CN" altLang="zh-CN" dirty="0"/>
          </a:p>
        </p:txBody>
      </p:sp>
      <p:sp>
        <p:nvSpPr>
          <p:cNvPr id="1029" name="Holder 3"/>
          <p:cNvSpPr>
            <a:spLocks noGrp="1"/>
          </p:cNvSpPr>
          <p:nvPr>
            <p:ph type="body"/>
          </p:nvPr>
        </p:nvSpPr>
        <p:spPr>
          <a:xfrm>
            <a:off x="1004888" y="2312988"/>
            <a:ext cx="18094325" cy="6638925"/>
          </a:xfrm>
          <a:prstGeom prst="rect">
            <a:avLst/>
          </a:prstGeom>
          <a:noFill/>
          <a:ln w="9525">
            <a:noFill/>
          </a:ln>
        </p:spPr>
        <p:txBody>
          <a:bodyPr lIns="0" tIns="0" rIns="0" bIns="0">
            <a:spAutoFit/>
          </a:bodyPr>
          <a:lstStyle/>
          <a:p>
            <a:pPr lvl="0"/>
            <a:endParaRPr lang="zh-CN" altLang="zh-CN" dirty="0"/>
          </a:p>
        </p:txBody>
      </p:sp>
      <p:sp>
        <p:nvSpPr>
          <p:cNvPr id="4" name="Holder 4"/>
          <p:cNvSpPr>
            <a:spLocks noGrp="1"/>
          </p:cNvSpPr>
          <p:nvPr>
            <p:ph type="ftr" sz="quarter" idx="5"/>
          </p:nvPr>
        </p:nvSpPr>
        <p:spPr>
          <a:xfrm>
            <a:off x="6835775" y="9353550"/>
            <a:ext cx="6432550" cy="503238"/>
          </a:xfrm>
          <a:prstGeom prst="rect">
            <a:avLst/>
          </a:prstGeom>
        </p:spPr>
        <p:txBody>
          <a:bodyPr wrap="square" lIns="0" tIns="0" rIns="0" bIns="0">
            <a:spAutoFit/>
          </a:bodyPr>
          <a:lstStyle>
            <a:lvl1pPr algn="ctr" eaLnBrk="1" fontAlgn="auto" hangingPunct="1">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Holder 5"/>
          <p:cNvSpPr>
            <a:spLocks noGrp="1"/>
          </p:cNvSpPr>
          <p:nvPr>
            <p:ph type="dt" sz="half" idx="6"/>
          </p:nvPr>
        </p:nvSpPr>
        <p:spPr>
          <a:xfrm>
            <a:off x="1004888" y="9353550"/>
            <a:ext cx="4624388" cy="503238"/>
          </a:xfrm>
          <a:prstGeom prst="rect">
            <a:avLst/>
          </a:prstGeom>
        </p:spPr>
        <p:txBody>
          <a:bodyPr wrap="square" lIns="0" tIns="0" rIns="0" bIns="0">
            <a:spAutoFit/>
          </a:bodyPr>
          <a:lstStyle>
            <a:lvl1pPr algn="l" eaLnBrk="1" fontAlgn="auto" hangingPunct="1">
              <a:defRPr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A187F2E-D3FA-4D89-8BC6-EEA6E98D90A6}"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4/12/2023</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Holder 6"/>
          <p:cNvSpPr>
            <a:spLocks noGrp="1"/>
          </p:cNvSpPr>
          <p:nvPr>
            <p:ph type="sldNum" sz="quarter" idx="7"/>
          </p:nvPr>
        </p:nvSpPr>
        <p:spPr>
          <a:xfrm>
            <a:off x="14474825" y="9353550"/>
            <a:ext cx="4624388" cy="503238"/>
          </a:xfrm>
          <a:prstGeom prst="rect">
            <a:avLst/>
          </a:prstGeom>
        </p:spPr>
        <p:txBody>
          <a:bodyPr vert="horz" wrap="square" lIns="0" tIns="0" rIns="0" bIns="0" numCol="1" anchor="t" anchorCtr="0" compatLnSpc="1">
            <a:spAutoFit/>
          </a:bodyPr>
          <a:lstStyle>
            <a:lvl1pPr algn="r" eaLnBrk="1" hangingPunct="1">
              <a:defRPr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6844445-4DBC-44DA-80E1-FCFBF76E9E15}"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Calibri" panose="020F050202020403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Calibri" panose="020F050202020403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Calibri" panose="020F0502020204030204" pitchFamily="34" charset="0"/>
          <a:ea typeface="宋体" panose="02010600030101010101" pitchFamily="2" charset="-122"/>
        </a:defRPr>
      </a:lvl5pPr>
      <a:lvl6pPr marL="457200" algn="l" rtl="0" fontAlgn="base">
        <a:spcBef>
          <a:spcPct val="0"/>
        </a:spcBef>
        <a:spcAft>
          <a:spcPct val="0"/>
        </a:spcAft>
        <a:defRPr>
          <a:solidFill>
            <a:schemeClr val="tx2"/>
          </a:solidFill>
          <a:latin typeface="Calibri" panose="020F0502020204030204" pitchFamily="34" charset="0"/>
          <a:ea typeface="宋体" panose="02010600030101010101" pitchFamily="2" charset="-122"/>
        </a:defRPr>
      </a:lvl6pPr>
      <a:lvl7pPr marL="914400" algn="l" rtl="0" fontAlgn="base">
        <a:spcBef>
          <a:spcPct val="0"/>
        </a:spcBef>
        <a:spcAft>
          <a:spcPct val="0"/>
        </a:spcAft>
        <a:defRPr>
          <a:solidFill>
            <a:schemeClr val="tx2"/>
          </a:solidFill>
          <a:latin typeface="Calibri" panose="020F0502020204030204" pitchFamily="34" charset="0"/>
          <a:ea typeface="宋体" panose="02010600030101010101" pitchFamily="2" charset="-122"/>
        </a:defRPr>
      </a:lvl7pPr>
      <a:lvl8pPr marL="1371600" algn="l" rtl="0" fontAlgn="base">
        <a:spcBef>
          <a:spcPct val="0"/>
        </a:spcBef>
        <a:spcAft>
          <a:spcPct val="0"/>
        </a:spcAft>
        <a:defRPr>
          <a:solidFill>
            <a:schemeClr val="tx2"/>
          </a:solidFill>
          <a:latin typeface="Calibri" panose="020F0502020204030204" pitchFamily="34" charset="0"/>
          <a:ea typeface="宋体" panose="02010600030101010101" pitchFamily="2" charset="-122"/>
        </a:defRPr>
      </a:lvl8pPr>
      <a:lvl9pPr marL="1828800" algn="l" rtl="0" fontAlgn="base">
        <a:spcBef>
          <a:spcPct val="0"/>
        </a:spcBef>
        <a:spcAft>
          <a:spcPct val="0"/>
        </a:spcAft>
        <a:defRPr>
          <a:solidFill>
            <a:schemeClr val="tx2"/>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0"/>
        </a:spcBef>
        <a:spcAft>
          <a:spcPct val="0"/>
        </a:spcAft>
        <a:buChar char="•"/>
        <a:defRPr sz="3200">
          <a:solidFill>
            <a:schemeClr val="tx1"/>
          </a:solidFill>
          <a:latin typeface="+mn-lt"/>
          <a:ea typeface="+mn-ea"/>
          <a:cs typeface="+mn-cs"/>
        </a:defRPr>
      </a:lvl1pPr>
      <a:lvl2pPr marL="457200" algn="l" rtl="0" eaLnBrk="0" fontAlgn="base" hangingPunct="0">
        <a:spcBef>
          <a:spcPct val="0"/>
        </a:spcBef>
        <a:spcAft>
          <a:spcPct val="0"/>
        </a:spcAft>
        <a:buChar char="–"/>
        <a:defRPr sz="2800">
          <a:solidFill>
            <a:schemeClr val="tx1"/>
          </a:solidFill>
          <a:latin typeface="+mn-lt"/>
          <a:ea typeface="+mn-ea"/>
          <a:cs typeface="+mn-cs"/>
        </a:defRPr>
      </a:lvl2pPr>
      <a:lvl3pPr marL="914400" algn="l" rtl="0" eaLnBrk="0" fontAlgn="base" hangingPunct="0">
        <a:spcBef>
          <a:spcPct val="0"/>
        </a:spcBef>
        <a:spcAft>
          <a:spcPct val="0"/>
        </a:spcAft>
        <a:buChar char="•"/>
        <a:defRPr sz="2400">
          <a:solidFill>
            <a:schemeClr val="tx1"/>
          </a:solidFill>
          <a:latin typeface="+mn-lt"/>
          <a:ea typeface="+mn-ea"/>
          <a:cs typeface="+mn-cs"/>
        </a:defRPr>
      </a:lvl3pPr>
      <a:lvl4pPr marL="1371600" algn="l" rtl="0" eaLnBrk="0" fontAlgn="base" hangingPunct="0">
        <a:spcBef>
          <a:spcPct val="0"/>
        </a:spcBef>
        <a:spcAft>
          <a:spcPct val="0"/>
        </a:spcAft>
        <a:buChar char="–"/>
        <a:defRPr sz="2000">
          <a:solidFill>
            <a:schemeClr val="tx1"/>
          </a:solidFill>
          <a:latin typeface="+mn-lt"/>
          <a:ea typeface="+mn-ea"/>
          <a:cs typeface="+mn-cs"/>
        </a:defRPr>
      </a:lvl4pPr>
      <a:lvl5pPr marL="1828800" algn="l" rtl="0" eaLnBrk="0" fontAlgn="base" hangingPunct="0">
        <a:spcBef>
          <a:spcPct val="0"/>
        </a:spcBef>
        <a:spcAft>
          <a:spcPct val="0"/>
        </a:spcAft>
        <a:buChar char="»"/>
        <a:defRPr sz="2000">
          <a:solidFill>
            <a:schemeClr val="tx1"/>
          </a:solidFill>
          <a:latin typeface="+mn-lt"/>
          <a:ea typeface="+mn-ea"/>
          <a:cs typeface="+mn-cs"/>
        </a:defRPr>
      </a:lvl5pPr>
      <a:lvl6pPr marL="2286000">
        <a:defRPr sz="2000">
          <a:latin typeface="+mn-lt"/>
          <a:ea typeface="+mn-ea"/>
          <a:cs typeface="+mn-cs"/>
        </a:defRPr>
      </a:lvl6pPr>
      <a:lvl7pPr marL="2743200">
        <a:defRPr sz="2000">
          <a:latin typeface="+mn-lt"/>
          <a:ea typeface="+mn-ea"/>
          <a:cs typeface="+mn-cs"/>
        </a:defRPr>
      </a:lvl7pPr>
      <a:lvl8pPr marL="3200400">
        <a:defRPr sz="2000">
          <a:latin typeface="+mn-lt"/>
          <a:ea typeface="+mn-ea"/>
          <a:cs typeface="+mn-cs"/>
        </a:defRPr>
      </a:lvl8pPr>
      <a:lvl9pPr marL="3657600">
        <a:defRPr sz="2000">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4680" y="0"/>
            <a:ext cx="20338779" cy="10058400"/>
          </a:xfrm>
          <a:prstGeom prst="rect">
            <a:avLst/>
          </a:prstGeom>
        </p:spPr>
      </p:pic>
      <p:pic>
        <p:nvPicPr>
          <p:cNvPr id="19" name="Picture 10"/>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9650414" y="5514546"/>
            <a:ext cx="5524500" cy="4276130"/>
          </a:xfrm>
          <a:prstGeom prst="rect">
            <a:avLst/>
          </a:prstGeom>
          <a:noFill/>
          <a:ln>
            <a:noFill/>
          </a:ln>
        </p:spPr>
      </p:pic>
      <p:sp>
        <p:nvSpPr>
          <p:cNvPr id="3" name="矩形 2"/>
          <p:cNvSpPr/>
          <p:nvPr/>
        </p:nvSpPr>
        <p:spPr>
          <a:xfrm>
            <a:off x="9650414" y="5514963"/>
            <a:ext cx="5524500" cy="4275713"/>
          </a:xfrm>
          <a:prstGeom prst="rect">
            <a:avLst/>
          </a:prstGeom>
          <a:solidFill>
            <a:srgbClr val="FFFFFF">
              <a:alpha val="20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8196" name="object 4"/>
          <p:cNvSpPr txBox="1"/>
          <p:nvPr/>
        </p:nvSpPr>
        <p:spPr>
          <a:xfrm>
            <a:off x="11747500" y="8702675"/>
            <a:ext cx="1809658" cy="565026"/>
          </a:xfrm>
          <a:prstGeom prst="rect">
            <a:avLst/>
          </a:prstGeom>
          <a:noFill/>
          <a:ln w="9525">
            <a:noFill/>
          </a:ln>
        </p:spPr>
        <p:txBody>
          <a:bodyPr wrap="square" lIns="0" tIns="0" rIns="0" bIns="0">
            <a:spAutoFit/>
          </a:bodyPr>
          <a:lstStyle/>
          <a:p>
            <a:pPr marL="374650" indent="-363220" eaLnBrk="1" hangingPunct="1">
              <a:lnSpc>
                <a:spcPct val="153000"/>
              </a:lnSpc>
            </a:pPr>
            <a:r>
              <a:rPr lang="en-US" altLang="zh-CN" sz="1200" dirty="0">
                <a:latin typeface="黑体" panose="02010609060101010101" pitchFamily="49" charset="-122"/>
                <a:ea typeface="黑体" panose="02010609060101010101" pitchFamily="49" charset="-122"/>
              </a:rPr>
              <a:t>南京市规划和自然资源局 </a:t>
            </a:r>
            <a:r>
              <a:rPr lang="en-US" altLang="zh-CN" sz="1200" dirty="0" err="1">
                <a:latin typeface="黑体" panose="02010609060101010101" pitchFamily="49" charset="-122"/>
                <a:ea typeface="黑体" panose="02010609060101010101" pitchFamily="49" charset="-122"/>
              </a:rPr>
              <a:t>二O</a:t>
            </a:r>
            <a:r>
              <a:rPr lang="en-US" altLang="en-US" sz="1200" dirty="0" err="1">
                <a:latin typeface="黑体" panose="02010609060101010101" pitchFamily="49" charset="-122"/>
                <a:ea typeface="黑体" panose="02010609060101010101" pitchFamily="49" charset="-122"/>
              </a:rPr>
              <a:t>二</a:t>
            </a:r>
            <a:r>
              <a:rPr lang="zh-CN" altLang="en-US" sz="1200" dirty="0">
                <a:latin typeface="黑体" panose="02010609060101010101" pitchFamily="49" charset="-122"/>
                <a:ea typeface="黑体" panose="02010609060101010101" pitchFamily="49" charset="-122"/>
              </a:rPr>
              <a:t>三</a:t>
            </a:r>
            <a:r>
              <a:rPr lang="en-US" altLang="zh-CN" sz="1200" dirty="0" smtClean="0">
                <a:latin typeface="黑体" panose="02010609060101010101" pitchFamily="49" charset="-122"/>
                <a:ea typeface="黑体" panose="02010609060101010101" pitchFamily="49" charset="-122"/>
              </a:rPr>
              <a:t>年</a:t>
            </a:r>
            <a:r>
              <a:rPr lang="zh-CN" altLang="en-US" sz="1200" smtClean="0">
                <a:latin typeface="黑体" panose="02010609060101010101" pitchFamily="49" charset="-122"/>
                <a:ea typeface="黑体" panose="02010609060101010101" pitchFamily="49" charset="-122"/>
              </a:rPr>
              <a:t>四</a:t>
            </a:r>
            <a:r>
              <a:rPr lang="en-US" altLang="zh-CN" sz="1200" smtClean="0">
                <a:latin typeface="黑体" panose="02010609060101010101" pitchFamily="49" charset="-122"/>
                <a:ea typeface="黑体" panose="02010609060101010101" pitchFamily="49" charset="-122"/>
              </a:rPr>
              <a:t>月</a:t>
            </a:r>
            <a:endParaRPr lang="en-US" altLang="zh-CN" sz="1200" dirty="0">
              <a:latin typeface="黑体" panose="02010609060101010101" pitchFamily="49" charset="-122"/>
              <a:ea typeface="黑体" panose="02010609060101010101" pitchFamily="49" charset="-122"/>
            </a:endParaRPr>
          </a:p>
        </p:txBody>
      </p:sp>
      <p:sp>
        <p:nvSpPr>
          <p:cNvPr id="8197" name="object 5"/>
          <p:cNvSpPr txBox="1"/>
          <p:nvPr/>
        </p:nvSpPr>
        <p:spPr>
          <a:xfrm>
            <a:off x="10963570" y="2006096"/>
            <a:ext cx="4211344" cy="896399"/>
          </a:xfrm>
          <a:prstGeom prst="rect">
            <a:avLst/>
          </a:prstGeom>
          <a:noFill/>
          <a:ln w="9525">
            <a:noFill/>
          </a:ln>
        </p:spPr>
        <p:txBody>
          <a:bodyPr wrap="square" lIns="0" tIns="0" rIns="0" bIns="0">
            <a:spAutoFit/>
          </a:bodyPr>
          <a:lstStyle/>
          <a:p>
            <a:pPr marL="11430" algn="ctr" eaLnBrk="1" hangingPunct="1">
              <a:lnSpc>
                <a:spcPct val="200000"/>
              </a:lnSpc>
            </a:pPr>
            <a:r>
              <a:rPr lang="en-US" altLang="zh-CN" sz="1600" b="1" dirty="0">
                <a:solidFill>
                  <a:srgbClr val="FFFFFF"/>
                </a:solidFill>
                <a:latin typeface="宋体" panose="02010600030101010101" pitchFamily="2" charset="-122"/>
                <a:sym typeface="+mn-ea"/>
              </a:rPr>
              <a:t>《</a:t>
            </a:r>
            <a:r>
              <a:rPr lang="zh-CN" altLang="en-US" sz="1600" b="1" dirty="0">
                <a:solidFill>
                  <a:srgbClr val="FFFFFF"/>
                </a:solidFill>
                <a:latin typeface="宋体" panose="02010600030101010101" pitchFamily="2" charset="-122"/>
                <a:sym typeface="+mn-ea"/>
              </a:rPr>
              <a:t>南京市新尧片区控制性详细规划修编</a:t>
            </a:r>
            <a:r>
              <a:rPr lang="en-US" altLang="zh-CN" sz="1600" b="1" dirty="0">
                <a:solidFill>
                  <a:srgbClr val="FFFFFF"/>
                </a:solidFill>
                <a:latin typeface="宋体" panose="02010600030101010101" pitchFamily="2" charset="-122"/>
                <a:sym typeface="+mn-ea"/>
              </a:rPr>
              <a:t>》</a:t>
            </a:r>
          </a:p>
          <a:p>
            <a:pPr marL="11430" algn="ctr" eaLnBrk="1" hangingPunct="1">
              <a:lnSpc>
                <a:spcPct val="200000"/>
              </a:lnSpc>
            </a:pPr>
            <a:r>
              <a:rPr lang="en-US" altLang="zh-CN" sz="1600" b="1" dirty="0">
                <a:solidFill>
                  <a:srgbClr val="FFFFFF"/>
                </a:solidFill>
                <a:latin typeface="宋体" panose="02010600030101010101" pitchFamily="2" charset="-122"/>
                <a:sym typeface="+mn-ea"/>
              </a:rPr>
              <a:t>NJDBa021-01</a:t>
            </a:r>
            <a:r>
              <a:rPr lang="zh-CN" altLang="en-US" sz="1600" b="1" dirty="0">
                <a:solidFill>
                  <a:srgbClr val="FFFFFF"/>
                </a:solidFill>
                <a:latin typeface="宋体" panose="02010600030101010101" pitchFamily="2" charset="-122"/>
                <a:sym typeface="+mn-ea"/>
              </a:rPr>
              <a:t>、</a:t>
            </a:r>
            <a:r>
              <a:rPr lang="en-US" altLang="zh-CN" sz="1600" b="1" dirty="0">
                <a:solidFill>
                  <a:srgbClr val="FFFFFF"/>
                </a:solidFill>
                <a:latin typeface="宋体" panose="02010600030101010101" pitchFamily="2" charset="-122"/>
                <a:sym typeface="+mn-ea"/>
              </a:rPr>
              <a:t>08</a:t>
            </a:r>
            <a:r>
              <a:rPr lang="zh-CN" altLang="en-US" sz="1600" b="1" dirty="0">
                <a:solidFill>
                  <a:srgbClr val="FFFFFF"/>
                </a:solidFill>
                <a:latin typeface="宋体" panose="02010600030101010101" pitchFamily="2" charset="-122"/>
                <a:sym typeface="+mn-ea"/>
              </a:rPr>
              <a:t>、</a:t>
            </a:r>
            <a:r>
              <a:rPr lang="en-US" altLang="zh-CN" sz="1600" b="1" dirty="0">
                <a:solidFill>
                  <a:srgbClr val="FFFFFF"/>
                </a:solidFill>
                <a:latin typeface="宋体" panose="02010600030101010101" pitchFamily="2" charset="-122"/>
                <a:sym typeface="+mn-ea"/>
              </a:rPr>
              <a:t>10</a:t>
            </a:r>
            <a:r>
              <a:rPr lang="zh-CN" altLang="en-US" sz="1600" b="1" dirty="0">
                <a:solidFill>
                  <a:srgbClr val="FFFFFF"/>
                </a:solidFill>
                <a:latin typeface="宋体" panose="02010600030101010101" pitchFamily="2" charset="-122"/>
                <a:sym typeface="+mn-ea"/>
              </a:rPr>
              <a:t>规划管理单元图则修改</a:t>
            </a:r>
          </a:p>
        </p:txBody>
      </p:sp>
      <p:sp>
        <p:nvSpPr>
          <p:cNvPr id="8198" name="object 6"/>
          <p:cNvSpPr txBox="1"/>
          <p:nvPr/>
        </p:nvSpPr>
        <p:spPr>
          <a:xfrm>
            <a:off x="15867063" y="800100"/>
            <a:ext cx="349250" cy="187325"/>
          </a:xfrm>
          <a:prstGeom prst="rect">
            <a:avLst/>
          </a:prstGeom>
          <a:noFill/>
          <a:ln w="9525">
            <a:noFill/>
          </a:ln>
        </p:spPr>
        <p:txBody>
          <a:bodyPr lIns="0" tIns="0" rIns="0" bIns="0">
            <a:spAutoFit/>
          </a:bodyPr>
          <a:lstStyle/>
          <a:p>
            <a:pPr marL="12700" eaLnBrk="1" hangingPunct="1"/>
            <a:r>
              <a:rPr lang="en-US" altLang="zh-CN" sz="1200" dirty="0">
                <a:latin typeface="黑体" panose="02010609060101010101" pitchFamily="49" charset="-122"/>
                <a:ea typeface="黑体" panose="02010609060101010101" pitchFamily="49" charset="-122"/>
              </a:rPr>
              <a:t>前言</a:t>
            </a:r>
          </a:p>
        </p:txBody>
      </p:sp>
      <p:sp>
        <p:nvSpPr>
          <p:cNvPr id="8199" name="object 7"/>
          <p:cNvSpPr txBox="1"/>
          <p:nvPr/>
        </p:nvSpPr>
        <p:spPr>
          <a:xfrm>
            <a:off x="15590838" y="1355725"/>
            <a:ext cx="3985962" cy="2051844"/>
          </a:xfrm>
          <a:prstGeom prst="rect">
            <a:avLst/>
          </a:prstGeom>
          <a:noFill/>
          <a:ln w="9525">
            <a:noFill/>
          </a:ln>
        </p:spPr>
        <p:txBody>
          <a:bodyPr wrap="square" lIns="0" tIns="0" rIns="0" bIns="0">
            <a:spAutoFit/>
          </a:bodyPr>
          <a:lstStyle/>
          <a:p>
            <a:pPr marL="12700" indent="200025" algn="just" eaLnBrk="1" hangingPunct="1">
              <a:lnSpc>
                <a:spcPts val="1975"/>
              </a:lnSpc>
            </a:pPr>
            <a:r>
              <a:rPr lang="zh-CN" altLang="en-US" sz="800" dirty="0">
                <a:latin typeface="宋体" panose="02010600030101010101" pitchFamily="2" charset="-122"/>
              </a:rPr>
              <a:t>为推动尧化片区城市更新建设，加快实现区域城市形象与空间品质整体提升。南京市规划和自然资源局会同栖霞区政府组织开展了</a:t>
            </a:r>
            <a:r>
              <a:rPr lang="en-US" altLang="zh-CN" sz="800" dirty="0">
                <a:latin typeface="宋体" panose="02010600030101010101" pitchFamily="2" charset="-122"/>
              </a:rPr>
              <a:t>《</a:t>
            </a:r>
            <a:r>
              <a:rPr lang="zh-CN" altLang="en-US" sz="800" dirty="0">
                <a:latin typeface="宋体" panose="02010600030101010101" pitchFamily="2" charset="-122"/>
              </a:rPr>
              <a:t>南京市新尧片区控制性详细规划修编</a:t>
            </a:r>
            <a:r>
              <a:rPr lang="en-US" altLang="zh-CN" sz="800" dirty="0">
                <a:latin typeface="宋体" panose="02010600030101010101" pitchFamily="2" charset="-122"/>
              </a:rPr>
              <a:t>》NJDBa021-01</a:t>
            </a:r>
            <a:r>
              <a:rPr lang="zh-CN" altLang="en-US" sz="800" dirty="0">
                <a:latin typeface="宋体" panose="02010600030101010101" pitchFamily="2" charset="-122"/>
              </a:rPr>
              <a:t>、</a:t>
            </a:r>
            <a:r>
              <a:rPr lang="en-US" altLang="zh-CN" sz="800" dirty="0">
                <a:latin typeface="宋体" panose="02010600030101010101" pitchFamily="2" charset="-122"/>
              </a:rPr>
              <a:t>08</a:t>
            </a:r>
            <a:r>
              <a:rPr lang="zh-CN" altLang="en-US" sz="800" dirty="0">
                <a:latin typeface="宋体" panose="02010600030101010101" pitchFamily="2" charset="-122"/>
              </a:rPr>
              <a:t>、</a:t>
            </a:r>
            <a:r>
              <a:rPr lang="en-US" altLang="zh-CN" sz="800" dirty="0">
                <a:latin typeface="宋体" panose="02010600030101010101" pitchFamily="2" charset="-122"/>
              </a:rPr>
              <a:t>10</a:t>
            </a:r>
            <a:r>
              <a:rPr lang="zh-CN" altLang="en-US" sz="800" dirty="0">
                <a:latin typeface="宋体" panose="02010600030101010101" pitchFamily="2" charset="-122"/>
              </a:rPr>
              <a:t>规划管理单元图则修改工作。结合栖霞医院与区疾控中心搬迁、地铁</a:t>
            </a:r>
            <a:r>
              <a:rPr lang="en-US" altLang="zh-CN" sz="800" dirty="0">
                <a:latin typeface="宋体" panose="02010600030101010101" pitchFamily="2" charset="-122"/>
              </a:rPr>
              <a:t>7</a:t>
            </a:r>
            <a:r>
              <a:rPr lang="zh-CN" altLang="en-US" sz="800" dirty="0">
                <a:latin typeface="宋体" panose="02010600030101010101" pitchFamily="2" charset="-122"/>
              </a:rPr>
              <a:t>号线建设等片区建设条件变化以及土地权属与实际建设情况，在系统分析交通组织、配套设施、功能业态与空间形态等基础上，调整了片区用地功能组织与布局，优化了地块控制引导内容，形成了本次图则修改成果，并已获市政府批复。</a:t>
            </a:r>
          </a:p>
          <a:p>
            <a:pPr marL="12700" indent="200025" algn="just" eaLnBrk="1" hangingPunct="1">
              <a:lnSpc>
                <a:spcPts val="1975"/>
              </a:lnSpc>
            </a:pPr>
            <a:r>
              <a:rPr lang="zh-CN" altLang="en-US" sz="800" dirty="0">
                <a:latin typeface="宋体" panose="02010600030101010101" pitchFamily="2" charset="-122"/>
              </a:rPr>
              <a:t>根据</a:t>
            </a:r>
            <a:r>
              <a:rPr lang="en-US" altLang="zh-CN" sz="800" dirty="0">
                <a:latin typeface="宋体" panose="02010600030101010101" pitchFamily="2" charset="-122"/>
              </a:rPr>
              <a:t>《</a:t>
            </a:r>
            <a:r>
              <a:rPr lang="zh-CN" altLang="en-US" sz="800" dirty="0">
                <a:latin typeface="宋体" panose="02010600030101010101" pitchFamily="2" charset="-122"/>
              </a:rPr>
              <a:t>中华人民共和国城乡规划法</a:t>
            </a:r>
            <a:r>
              <a:rPr lang="en-US" altLang="zh-CN" sz="800" dirty="0">
                <a:latin typeface="宋体" panose="02010600030101010101" pitchFamily="2" charset="-122"/>
              </a:rPr>
              <a:t>》</a:t>
            </a:r>
            <a:r>
              <a:rPr lang="zh-CN" altLang="en-US" sz="800" dirty="0">
                <a:latin typeface="宋体" panose="02010600030101010101" pitchFamily="2" charset="-122"/>
              </a:rPr>
              <a:t>，现将经市政府批复的</a:t>
            </a:r>
            <a:r>
              <a:rPr lang="en-US" altLang="zh-CN" sz="800" dirty="0">
                <a:latin typeface="宋体" panose="02010600030101010101" pitchFamily="2" charset="-122"/>
              </a:rPr>
              <a:t>《</a:t>
            </a:r>
            <a:r>
              <a:rPr lang="zh-CN" altLang="en-US" sz="800" dirty="0">
                <a:latin typeface="宋体" panose="02010600030101010101" pitchFamily="2" charset="-122"/>
              </a:rPr>
              <a:t>南京市新尧片区控制性详细规划修编</a:t>
            </a:r>
            <a:r>
              <a:rPr lang="en-US" altLang="zh-CN" sz="800" dirty="0">
                <a:latin typeface="宋体" panose="02010600030101010101" pitchFamily="2" charset="-122"/>
              </a:rPr>
              <a:t>》NJDBa021-01</a:t>
            </a:r>
            <a:r>
              <a:rPr lang="zh-CN" altLang="en-US" sz="800" dirty="0">
                <a:latin typeface="宋体" panose="02010600030101010101" pitchFamily="2" charset="-122"/>
              </a:rPr>
              <a:t>、</a:t>
            </a:r>
            <a:r>
              <a:rPr lang="en-US" altLang="zh-CN" sz="800" dirty="0">
                <a:latin typeface="宋体" panose="02010600030101010101" pitchFamily="2" charset="-122"/>
              </a:rPr>
              <a:t>08</a:t>
            </a:r>
            <a:r>
              <a:rPr lang="zh-CN" altLang="en-US" sz="800" dirty="0">
                <a:latin typeface="宋体" panose="02010600030101010101" pitchFamily="2" charset="-122"/>
              </a:rPr>
              <a:t>、</a:t>
            </a:r>
            <a:r>
              <a:rPr lang="en-US" altLang="zh-CN" sz="800" dirty="0">
                <a:latin typeface="宋体" panose="02010600030101010101" pitchFamily="2" charset="-122"/>
              </a:rPr>
              <a:t>10</a:t>
            </a:r>
            <a:r>
              <a:rPr lang="zh-CN" altLang="en-US" sz="800" dirty="0">
                <a:latin typeface="宋体" panose="02010600030101010101" pitchFamily="2" charset="-122"/>
              </a:rPr>
              <a:t>规划管理单元图则修改成果向社会予以公布。</a:t>
            </a:r>
          </a:p>
        </p:txBody>
      </p:sp>
      <p:sp>
        <p:nvSpPr>
          <p:cNvPr id="8203" name="object 16"/>
          <p:cNvSpPr txBox="1"/>
          <p:nvPr/>
        </p:nvSpPr>
        <p:spPr>
          <a:xfrm>
            <a:off x="5434013" y="8855075"/>
            <a:ext cx="2689225" cy="946413"/>
          </a:xfrm>
          <a:prstGeom prst="rect">
            <a:avLst/>
          </a:prstGeom>
          <a:noFill/>
          <a:ln w="9525">
            <a:noFill/>
          </a:ln>
        </p:spPr>
        <p:txBody>
          <a:bodyPr lIns="0" tIns="0" rIns="0" bIns="0">
            <a:spAutoFit/>
          </a:bodyPr>
          <a:lstStyle/>
          <a:p>
            <a:r>
              <a:rPr lang="en-US" altLang="zh-CN" sz="1100" dirty="0">
                <a:latin typeface="Arial" panose="020B0604020202020204" pitchFamily="34" charset="0"/>
                <a:ea typeface="Arial" panose="020B0604020202020204" pitchFamily="34" charset="0"/>
              </a:rPr>
              <a:t>•</a:t>
            </a:r>
            <a:r>
              <a:rPr lang="en-US" altLang="zh-CN" sz="1100" dirty="0">
                <a:latin typeface="Arial" panose="020B0604020202020204" pitchFamily="34" charset="0"/>
                <a:cs typeface="Arial" panose="020B0604020202020204" pitchFamily="34" charset="0"/>
              </a:rPr>
              <a:t> </a:t>
            </a:r>
            <a:r>
              <a:rPr lang="en-US" altLang="zh-CN" sz="1100" dirty="0">
                <a:latin typeface="黑体" panose="02010609060101010101" pitchFamily="49" charset="-122"/>
                <a:ea typeface="黑体" panose="02010609060101010101" pitchFamily="49" charset="-122"/>
              </a:rPr>
              <a:t>地 址：</a:t>
            </a:r>
            <a:r>
              <a:rPr lang="zh-CN" altLang="en-US" sz="1100" dirty="0">
                <a:latin typeface="Arial Unicode MS" panose="020B0604020202020204" pitchFamily="34" charset="-122"/>
                <a:ea typeface="Arial Unicode MS" panose="020B0604020202020204" pitchFamily="34" charset="-122"/>
                <a:cs typeface="Arial Unicode MS" panose="020B0604020202020204" pitchFamily="34" charset="-122"/>
              </a:rPr>
              <a:t>南京市栖霞区仙林文枢东路</a:t>
            </a:r>
            <a:r>
              <a:rPr lang="en-US" altLang="zh-CN" sz="1100" dirty="0">
                <a:latin typeface="Arial Unicode MS" panose="020B0604020202020204" pitchFamily="34" charset="-122"/>
                <a:ea typeface="Arial Unicode MS" panose="020B0604020202020204" pitchFamily="34" charset="-122"/>
                <a:cs typeface="Arial Unicode MS" panose="020B0604020202020204" pitchFamily="34" charset="-122"/>
              </a:rPr>
              <a:t>10</a:t>
            </a:r>
            <a:r>
              <a:rPr lang="zh-CN" altLang="en-US" sz="1100" dirty="0">
                <a:latin typeface="Arial Unicode MS" panose="020B0604020202020204" pitchFamily="34" charset="-122"/>
                <a:ea typeface="Arial Unicode MS" panose="020B0604020202020204" pitchFamily="34" charset="-122"/>
                <a:cs typeface="Arial Unicode MS" panose="020B0604020202020204" pitchFamily="34" charset="-122"/>
              </a:rPr>
              <a:t>号 </a:t>
            </a:r>
          </a:p>
          <a:p>
            <a:pPr marL="12700" eaLnBrk="1" hangingPunct="1">
              <a:spcBef>
                <a:spcPts val="650"/>
              </a:spcBef>
            </a:pPr>
            <a:r>
              <a:rPr lang="en-US" altLang="zh-CN" sz="1100" dirty="0">
                <a:latin typeface="Arial" panose="020B0604020202020204" pitchFamily="34" charset="0"/>
                <a:ea typeface="Arial" panose="020B0604020202020204" pitchFamily="34" charset="0"/>
              </a:rPr>
              <a:t>•</a:t>
            </a:r>
            <a:r>
              <a:rPr lang="en-US" altLang="zh-CN" sz="1100" dirty="0">
                <a:latin typeface="Arial" panose="020B0604020202020204" pitchFamily="34" charset="0"/>
                <a:cs typeface="Arial" panose="020B0604020202020204" pitchFamily="34" charset="0"/>
              </a:rPr>
              <a:t> </a:t>
            </a:r>
            <a:r>
              <a:rPr lang="en-US" altLang="zh-CN" sz="1100" dirty="0">
                <a:latin typeface="黑体" panose="02010609060101010101" pitchFamily="49" charset="-122"/>
                <a:ea typeface="黑体" panose="02010609060101010101" pitchFamily="49" charset="-122"/>
              </a:rPr>
              <a:t>邮 编：210000</a:t>
            </a:r>
          </a:p>
          <a:p>
            <a:pPr marL="12700" eaLnBrk="1" hangingPunct="1">
              <a:spcBef>
                <a:spcPts val="650"/>
              </a:spcBef>
            </a:pPr>
            <a:r>
              <a:rPr lang="en-US" altLang="zh-CN" sz="1100" dirty="0">
                <a:latin typeface="Arial" panose="020B0604020202020204" pitchFamily="34" charset="0"/>
                <a:ea typeface="Arial" panose="020B0604020202020204" pitchFamily="34" charset="0"/>
              </a:rPr>
              <a:t>•</a:t>
            </a:r>
            <a:r>
              <a:rPr lang="en-US" altLang="zh-CN" sz="1100" dirty="0">
                <a:latin typeface="Arial" panose="020B0604020202020204" pitchFamily="34" charset="0"/>
                <a:cs typeface="Arial" panose="020B0604020202020204" pitchFamily="34" charset="0"/>
              </a:rPr>
              <a:t> </a:t>
            </a:r>
            <a:r>
              <a:rPr lang="en-US" altLang="zh-CN" sz="1100" dirty="0">
                <a:latin typeface="黑体" panose="02010609060101010101" pitchFamily="49" charset="-122"/>
                <a:ea typeface="黑体" panose="02010609060101010101" pitchFamily="49" charset="-122"/>
              </a:rPr>
              <a:t>网 </a:t>
            </a:r>
            <a:r>
              <a:rPr lang="en-US" altLang="zh-CN" sz="1100" dirty="0" err="1">
                <a:latin typeface="黑体" panose="02010609060101010101" pitchFamily="49" charset="-122"/>
                <a:ea typeface="黑体" panose="02010609060101010101" pitchFamily="49" charset="-122"/>
              </a:rPr>
              <a:t>址：http</a:t>
            </a:r>
            <a:r>
              <a:rPr lang="en-US" altLang="zh-CN" sz="1100" dirty="0">
                <a:latin typeface="黑体" panose="02010609060101010101" pitchFamily="49" charset="-122"/>
                <a:ea typeface="黑体" panose="02010609060101010101" pitchFamily="49" charset="-122"/>
              </a:rPr>
              <a:t>://ghj.nanjing.gov.cn</a:t>
            </a:r>
          </a:p>
          <a:p>
            <a:pPr marL="12700" eaLnBrk="1" hangingPunct="1">
              <a:spcBef>
                <a:spcPts val="650"/>
              </a:spcBef>
            </a:pPr>
            <a:r>
              <a:rPr lang="en-US" altLang="zh-CN" sz="1100" dirty="0">
                <a:latin typeface="Arial" panose="020B0604020202020204" pitchFamily="34" charset="0"/>
                <a:ea typeface="Arial" panose="020B0604020202020204" pitchFamily="34" charset="0"/>
              </a:rPr>
              <a:t>•</a:t>
            </a:r>
            <a:r>
              <a:rPr lang="en-US" altLang="zh-CN" sz="1100" dirty="0">
                <a:latin typeface="Arial" panose="020B0604020202020204" pitchFamily="34" charset="0"/>
                <a:cs typeface="Arial" panose="020B0604020202020204" pitchFamily="34" charset="0"/>
              </a:rPr>
              <a:t> </a:t>
            </a:r>
            <a:r>
              <a:rPr lang="en-US" altLang="zh-CN" sz="1100" dirty="0">
                <a:latin typeface="黑体" panose="02010609060101010101" pitchFamily="49" charset="-122"/>
                <a:ea typeface="黑体" panose="02010609060101010101" pitchFamily="49" charset="-122"/>
              </a:rPr>
              <a:t>咨询电话：025-85896072</a:t>
            </a:r>
          </a:p>
        </p:txBody>
      </p:sp>
      <p:pic>
        <p:nvPicPr>
          <p:cNvPr id="8205" name="图片 2"/>
          <p:cNvPicPr>
            <a:picLocks noChangeAspect="1"/>
          </p:cNvPicPr>
          <p:nvPr/>
        </p:nvPicPr>
        <p:blipFill>
          <a:blip r:embed="rId5"/>
          <a:stretch>
            <a:fillRect/>
          </a:stretch>
        </p:blipFill>
        <p:spPr>
          <a:xfrm>
            <a:off x="12566650" y="533400"/>
            <a:ext cx="2286000" cy="530225"/>
          </a:xfrm>
          <a:prstGeom prst="rect">
            <a:avLst/>
          </a:prstGeom>
          <a:noFill/>
          <a:ln w="9525">
            <a:noFill/>
          </a:ln>
        </p:spPr>
      </p:pic>
      <p:sp>
        <p:nvSpPr>
          <p:cNvPr id="7176" name="object 11"/>
          <p:cNvSpPr txBox="1"/>
          <p:nvPr/>
        </p:nvSpPr>
        <p:spPr>
          <a:xfrm>
            <a:off x="15832138" y="6381750"/>
            <a:ext cx="349250" cy="187325"/>
          </a:xfrm>
          <a:prstGeom prst="rect">
            <a:avLst/>
          </a:prstGeom>
          <a:noFill/>
          <a:ln w="9525">
            <a:noFill/>
          </a:ln>
        </p:spPr>
        <p:txBody>
          <a:bodyPr lIns="0" tIns="0" rIns="0" bIns="0">
            <a:spAutoFit/>
          </a:bodyPr>
          <a:lstStyle/>
          <a:p>
            <a:pPr marL="12700" eaLnBrk="1" hangingPunct="1"/>
            <a:r>
              <a:rPr lang="en-US" altLang="zh-CN" sz="1200" dirty="0">
                <a:latin typeface="黑体" panose="02010609060101010101" pitchFamily="49" charset="-122"/>
                <a:ea typeface="黑体" panose="02010609060101010101" pitchFamily="49" charset="-122"/>
              </a:rPr>
              <a:t>说明</a:t>
            </a:r>
          </a:p>
        </p:txBody>
      </p:sp>
      <p:sp>
        <p:nvSpPr>
          <p:cNvPr id="4" name="object 12"/>
          <p:cNvSpPr txBox="1"/>
          <p:nvPr/>
        </p:nvSpPr>
        <p:spPr>
          <a:xfrm>
            <a:off x="15590838" y="6657729"/>
            <a:ext cx="3854450" cy="2402581"/>
          </a:xfrm>
          <a:prstGeom prst="rect">
            <a:avLst/>
          </a:prstGeom>
          <a:noFill/>
          <a:ln w="9525">
            <a:noFill/>
          </a:ln>
        </p:spPr>
        <p:txBody>
          <a:bodyPr lIns="0" tIns="0" rIns="0" bIns="0">
            <a:spAutoFit/>
          </a:bodyPr>
          <a:lstStyle/>
          <a:p>
            <a:pPr marL="219075" eaLnBrk="1" hangingPunct="1">
              <a:lnSpc>
                <a:spcPct val="250000"/>
              </a:lnSpc>
            </a:pPr>
            <a:r>
              <a:rPr lang="en-US" altLang="zh-CN" sz="800" dirty="0">
                <a:latin typeface="宋体" panose="02010600030101010101" pitchFamily="2" charset="-122"/>
              </a:rPr>
              <a:t>1、本材料是为方便公众了解城市规划而制作的参考性文件。</a:t>
            </a:r>
          </a:p>
          <a:p>
            <a:pPr marL="219075" eaLnBrk="1" hangingPunct="1">
              <a:lnSpc>
                <a:spcPct val="250000"/>
              </a:lnSpc>
            </a:pPr>
            <a:r>
              <a:rPr lang="en-US" altLang="zh-CN" sz="800" dirty="0">
                <a:latin typeface="宋体" panose="02010600030101010101" pitchFamily="2" charset="-122"/>
              </a:rPr>
              <a:t>2、本次管理单元图则修改是城市发展的控制与引导性文件，不代表具体的项目实施计划和实施方案。一旦有建设行为，应依据批准的具体项目建设方案实施。</a:t>
            </a:r>
          </a:p>
          <a:p>
            <a:pPr marL="219075" algn="just" eaLnBrk="1" hangingPunct="1">
              <a:lnSpc>
                <a:spcPct val="250000"/>
              </a:lnSpc>
            </a:pPr>
            <a:r>
              <a:rPr lang="en-US" altLang="zh-CN" sz="800" dirty="0">
                <a:latin typeface="宋体" panose="02010600030101010101" pitchFamily="2" charset="-122"/>
              </a:rPr>
              <a:t>3、城市规划是不断优化更新的过程，规划内容以南京市规划和自然资源局存档备查的最新版本为准，同一地区同内容深度规划若有更新，南京市规划和自然资源局将</a:t>
            </a:r>
            <a:r>
              <a:rPr lang="en-US" altLang="en-US" sz="800" dirty="0">
                <a:latin typeface="宋体" panose="02010600030101010101" pitchFamily="2" charset="-122"/>
              </a:rPr>
              <a:t>依法及</a:t>
            </a:r>
            <a:r>
              <a:rPr lang="en-US" altLang="zh-CN" sz="800" dirty="0">
                <a:latin typeface="宋体" panose="02010600030101010101" pitchFamily="2" charset="-122"/>
              </a:rPr>
              <a:t>时在网站上公布，本材料自动作废。</a:t>
            </a:r>
          </a:p>
          <a:p>
            <a:pPr marL="219075" algn="just" eaLnBrk="1" hangingPunct="1">
              <a:lnSpc>
                <a:spcPct val="250000"/>
              </a:lnSpc>
            </a:pPr>
            <a:r>
              <a:rPr kumimoji="0" lang="en-US" altLang="zh-CN" sz="800" kern="1200" cap="none" spc="15" normalizeH="0" baseline="0" noProof="1">
                <a:latin typeface="宋体" panose="02010600030101010101" pitchFamily="2" charset="-122"/>
                <a:ea typeface="+mn-ea"/>
                <a:cs typeface="宋体" panose="02010600030101010101" pitchFamily="2" charset="-122"/>
              </a:rPr>
              <a:t>4</a:t>
            </a:r>
            <a:r>
              <a:rPr kumimoji="0" lang="zh-CN" altLang="en-US" sz="800" kern="1200" cap="none" spc="25" normalizeH="0" baseline="0" noProof="1">
                <a:latin typeface="宋体" panose="02010600030101010101" pitchFamily="2" charset="-122"/>
                <a:ea typeface="+mn-ea"/>
                <a:cs typeface="宋体" panose="02010600030101010101" pitchFamily="2" charset="-122"/>
              </a:rPr>
              <a:t>、</a:t>
            </a:r>
            <a:r>
              <a:rPr kumimoji="0" lang="zh-CN" altLang="en-US" sz="800" kern="1200" cap="none" spc="20" normalizeH="0" baseline="0" noProof="1">
                <a:latin typeface="宋体" panose="02010600030101010101" pitchFamily="2" charset="-122"/>
                <a:ea typeface="+mn-ea"/>
                <a:cs typeface="宋体" panose="02010600030101010101" pitchFamily="2" charset="-122"/>
              </a:rPr>
              <a:t>本材料版权及解释权归南京市规划和自然资源局所</a:t>
            </a:r>
            <a:r>
              <a:rPr kumimoji="0" lang="zh-CN" altLang="en-US" sz="800" kern="1200" cap="none" spc="30" normalizeH="0" baseline="0" noProof="1">
                <a:latin typeface="宋体" panose="02010600030101010101" pitchFamily="2" charset="-122"/>
                <a:ea typeface="+mn-ea"/>
                <a:cs typeface="宋体" panose="02010600030101010101" pitchFamily="2" charset="-122"/>
              </a:rPr>
              <a:t>有</a:t>
            </a:r>
            <a:r>
              <a:rPr kumimoji="0" lang="zh-CN" altLang="en-US" sz="800" kern="1200" cap="none" spc="25" normalizeH="0" baseline="0" noProof="1">
                <a:latin typeface="宋体" panose="02010600030101010101" pitchFamily="2" charset="-122"/>
                <a:ea typeface="+mn-ea"/>
                <a:cs typeface="宋体" panose="02010600030101010101" pitchFamily="2" charset="-122"/>
              </a:rPr>
              <a:t>，</a:t>
            </a:r>
            <a:r>
              <a:rPr kumimoji="0" lang="zh-CN" altLang="en-US" sz="800" kern="1200" cap="none" spc="20" normalizeH="0" baseline="0" noProof="1">
                <a:latin typeface="宋体" panose="02010600030101010101" pitchFamily="2" charset="-122"/>
                <a:ea typeface="+mn-ea"/>
                <a:cs typeface="宋体" panose="02010600030101010101" pitchFamily="2" charset="-122"/>
              </a:rPr>
              <a:t>未取得版权人</a:t>
            </a:r>
            <a:r>
              <a:rPr kumimoji="0" lang="zh-CN" altLang="en-US" sz="800" kern="1200" cap="none" spc="15" normalizeH="0" baseline="0" noProof="1">
                <a:latin typeface="宋体" panose="02010600030101010101" pitchFamily="2" charset="-122"/>
                <a:ea typeface="+mn-ea"/>
                <a:cs typeface="宋体" panose="02010600030101010101" pitchFamily="2" charset="-122"/>
              </a:rPr>
              <a:t>的书面授权，谢绝改变、分发、发布或使用本材料图文资料。</a:t>
            </a:r>
            <a:endParaRPr kumimoji="0" lang="zh-CN" altLang="en-US" sz="80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图片 3084">
            <a:extLst>
              <a:ext uri="{FF2B5EF4-FFF2-40B4-BE49-F238E27FC236}">
                <a16:creationId xmlns:a16="http://schemas.microsoft.com/office/drawing/2014/main" id="{576570DA-7E89-53B2-867C-6B69D871F1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948517" y="5073503"/>
            <a:ext cx="5334413" cy="3832474"/>
          </a:xfrm>
          <a:custGeom>
            <a:avLst/>
            <a:gdLst>
              <a:gd name="connsiteX0" fmla="*/ 0 w 13591096"/>
              <a:gd name="connsiteY0" fmla="*/ 0 h 9601200"/>
              <a:gd name="connsiteX1" fmla="*/ 13591096 w 13591096"/>
              <a:gd name="connsiteY1" fmla="*/ 0 h 9601200"/>
              <a:gd name="connsiteX2" fmla="*/ 13591096 w 13591096"/>
              <a:gd name="connsiteY2" fmla="*/ 9601200 h 9601200"/>
              <a:gd name="connsiteX3" fmla="*/ 0 w 13591096"/>
              <a:gd name="connsiteY3" fmla="*/ 9601200 h 9601200"/>
            </a:gdLst>
            <a:ahLst/>
            <a:cxnLst>
              <a:cxn ang="0">
                <a:pos x="connsiteX0" y="connsiteY0"/>
              </a:cxn>
              <a:cxn ang="0">
                <a:pos x="connsiteX1" y="connsiteY1"/>
              </a:cxn>
              <a:cxn ang="0">
                <a:pos x="connsiteX2" y="connsiteY2"/>
              </a:cxn>
              <a:cxn ang="0">
                <a:pos x="connsiteX3" y="connsiteY3"/>
              </a:cxn>
            </a:cxnLst>
            <a:rect l="l" t="t" r="r" b="b"/>
            <a:pathLst>
              <a:path w="13591096" h="9601200">
                <a:moveTo>
                  <a:pt x="0" y="0"/>
                </a:moveTo>
                <a:lnTo>
                  <a:pt x="13591096" y="0"/>
                </a:lnTo>
                <a:lnTo>
                  <a:pt x="13591096" y="9601200"/>
                </a:lnTo>
                <a:lnTo>
                  <a:pt x="0" y="9601200"/>
                </a:lnTo>
                <a:close/>
              </a:path>
            </a:pathLst>
          </a:custGeom>
          <a:solidFill>
            <a:schemeClr val="tx1"/>
          </a:solidFill>
          <a:ln>
            <a:noFill/>
          </a:ln>
        </p:spPr>
      </p:pic>
      <p:pic>
        <p:nvPicPr>
          <p:cNvPr id="3087" name="图片 3086">
            <a:extLst>
              <a:ext uri="{FF2B5EF4-FFF2-40B4-BE49-F238E27FC236}">
                <a16:creationId xmlns:a16="http://schemas.microsoft.com/office/drawing/2014/main" id="{A3DCF2CB-D249-AC2F-8760-E0F1332C64A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3948517" y="1135745"/>
            <a:ext cx="5334413" cy="3676945"/>
          </a:xfrm>
          <a:prstGeom prst="rect">
            <a:avLst/>
          </a:prstGeom>
        </p:spPr>
      </p:pic>
      <p:pic>
        <p:nvPicPr>
          <p:cNvPr id="3083" name="图片 3082">
            <a:extLst>
              <a:ext uri="{FF2B5EF4-FFF2-40B4-BE49-F238E27FC236}">
                <a16:creationId xmlns:a16="http://schemas.microsoft.com/office/drawing/2014/main" id="{46D456D2-673B-72BF-5415-9AC38CF457E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291618" y="4960825"/>
            <a:ext cx="6554377" cy="4474858"/>
          </a:xfrm>
          <a:prstGeom prst="rect">
            <a:avLst/>
          </a:prstGeom>
        </p:spPr>
      </p:pic>
      <p:grpSp>
        <p:nvGrpSpPr>
          <p:cNvPr id="18" name="组合 17">
            <a:extLst>
              <a:ext uri="{FF2B5EF4-FFF2-40B4-BE49-F238E27FC236}">
                <a16:creationId xmlns:a16="http://schemas.microsoft.com/office/drawing/2014/main" id="{54E0C0B2-CD8F-6783-D391-4A92B04AEF99}"/>
              </a:ext>
            </a:extLst>
          </p:cNvPr>
          <p:cNvGrpSpPr/>
          <p:nvPr/>
        </p:nvGrpSpPr>
        <p:grpSpPr>
          <a:xfrm>
            <a:off x="342328" y="3086701"/>
            <a:ext cx="4908890" cy="3128987"/>
            <a:chOff x="165815" y="3578401"/>
            <a:chExt cx="6366293" cy="4057954"/>
          </a:xfrm>
        </p:grpSpPr>
        <p:grpSp>
          <p:nvGrpSpPr>
            <p:cNvPr id="5" name="组合 4">
              <a:extLst>
                <a:ext uri="{FF2B5EF4-FFF2-40B4-BE49-F238E27FC236}">
                  <a16:creationId xmlns:a16="http://schemas.microsoft.com/office/drawing/2014/main" id="{B479D31D-0333-6BD8-9CB0-107A148CA720}"/>
                </a:ext>
              </a:extLst>
            </p:cNvPr>
            <p:cNvGrpSpPr/>
            <p:nvPr/>
          </p:nvGrpSpPr>
          <p:grpSpPr>
            <a:xfrm>
              <a:off x="165815" y="3578401"/>
              <a:ext cx="6366293" cy="4057954"/>
              <a:chOff x="3053998" y="573206"/>
              <a:chExt cx="13981505" cy="8911986"/>
            </a:xfrm>
          </p:grpSpPr>
          <p:pic>
            <p:nvPicPr>
              <p:cNvPr id="9" name="图片 8">
                <a:extLst>
                  <a:ext uri="{FF2B5EF4-FFF2-40B4-BE49-F238E27FC236}">
                    <a16:creationId xmlns:a16="http://schemas.microsoft.com/office/drawing/2014/main" id="{42654B53-AA85-8D47-7565-0AEBC769D6A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070745" y="909647"/>
                <a:ext cx="13948013" cy="7967918"/>
              </a:xfrm>
              <a:prstGeom prst="rect">
                <a:avLst/>
              </a:prstGeom>
            </p:spPr>
          </p:pic>
          <p:sp>
            <p:nvSpPr>
              <p:cNvPr id="10" name="矩形 9">
                <a:extLst>
                  <a:ext uri="{FF2B5EF4-FFF2-40B4-BE49-F238E27FC236}">
                    <a16:creationId xmlns:a16="http://schemas.microsoft.com/office/drawing/2014/main" id="{E787B261-B302-84F2-AB14-4F17593442FE}"/>
                  </a:ext>
                </a:extLst>
              </p:cNvPr>
              <p:cNvSpPr/>
              <p:nvPr/>
            </p:nvSpPr>
            <p:spPr>
              <a:xfrm>
                <a:off x="3053998" y="573206"/>
                <a:ext cx="13981505" cy="891198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任意多边形: 形状 10">
              <a:extLst>
                <a:ext uri="{FF2B5EF4-FFF2-40B4-BE49-F238E27FC236}">
                  <a16:creationId xmlns:a16="http://schemas.microsoft.com/office/drawing/2014/main" id="{9CFF2C02-70F5-6F0F-DD0E-FB9A63E964E5}"/>
                </a:ext>
              </a:extLst>
            </p:cNvPr>
            <p:cNvSpPr/>
            <p:nvPr/>
          </p:nvSpPr>
          <p:spPr>
            <a:xfrm>
              <a:off x="823409" y="4089449"/>
              <a:ext cx="1385335" cy="1880328"/>
            </a:xfrm>
            <a:custGeom>
              <a:avLst/>
              <a:gdLst>
                <a:gd name="connsiteX0" fmla="*/ 0 w 1981200"/>
                <a:gd name="connsiteY0" fmla="*/ 1066800 h 1803400"/>
                <a:gd name="connsiteX1" fmla="*/ 520700 w 1981200"/>
                <a:gd name="connsiteY1" fmla="*/ 1803400 h 1803400"/>
                <a:gd name="connsiteX2" fmla="*/ 1295400 w 1981200"/>
                <a:gd name="connsiteY2" fmla="*/ 1270000 h 1803400"/>
                <a:gd name="connsiteX3" fmla="*/ 1574800 w 1981200"/>
                <a:gd name="connsiteY3" fmla="*/ 1130300 h 1803400"/>
                <a:gd name="connsiteX4" fmla="*/ 1981200 w 1981200"/>
                <a:gd name="connsiteY4" fmla="*/ 825500 h 1803400"/>
                <a:gd name="connsiteX5" fmla="*/ 1524000 w 1981200"/>
                <a:gd name="connsiteY5" fmla="*/ 0 h 1803400"/>
                <a:gd name="connsiteX6" fmla="*/ 0 w 1981200"/>
                <a:gd name="connsiteY6" fmla="*/ 1066800 h 1803400"/>
                <a:gd name="connsiteX0" fmla="*/ 0 w 1981200"/>
                <a:gd name="connsiteY0" fmla="*/ 1066800 h 2984500"/>
                <a:gd name="connsiteX1" fmla="*/ 1511300 w 1981200"/>
                <a:gd name="connsiteY1" fmla="*/ 2984500 h 2984500"/>
                <a:gd name="connsiteX2" fmla="*/ 1295400 w 1981200"/>
                <a:gd name="connsiteY2" fmla="*/ 1270000 h 2984500"/>
                <a:gd name="connsiteX3" fmla="*/ 1574800 w 1981200"/>
                <a:gd name="connsiteY3" fmla="*/ 1130300 h 2984500"/>
                <a:gd name="connsiteX4" fmla="*/ 1981200 w 1981200"/>
                <a:gd name="connsiteY4" fmla="*/ 825500 h 2984500"/>
                <a:gd name="connsiteX5" fmla="*/ 1524000 w 1981200"/>
                <a:gd name="connsiteY5" fmla="*/ 0 h 2984500"/>
                <a:gd name="connsiteX6" fmla="*/ 0 w 1981200"/>
                <a:gd name="connsiteY6" fmla="*/ 1066800 h 2984500"/>
                <a:gd name="connsiteX0" fmla="*/ 0 w 2120900"/>
                <a:gd name="connsiteY0" fmla="*/ 406400 h 2984500"/>
                <a:gd name="connsiteX1" fmla="*/ 1651000 w 2120900"/>
                <a:gd name="connsiteY1" fmla="*/ 2984500 h 2984500"/>
                <a:gd name="connsiteX2" fmla="*/ 1435100 w 2120900"/>
                <a:gd name="connsiteY2" fmla="*/ 1270000 h 2984500"/>
                <a:gd name="connsiteX3" fmla="*/ 1714500 w 2120900"/>
                <a:gd name="connsiteY3" fmla="*/ 1130300 h 2984500"/>
                <a:gd name="connsiteX4" fmla="*/ 2120900 w 2120900"/>
                <a:gd name="connsiteY4" fmla="*/ 825500 h 2984500"/>
                <a:gd name="connsiteX5" fmla="*/ 1663700 w 2120900"/>
                <a:gd name="connsiteY5" fmla="*/ 0 h 2984500"/>
                <a:gd name="connsiteX6" fmla="*/ 0 w 2120900"/>
                <a:gd name="connsiteY6" fmla="*/ 406400 h 2984500"/>
                <a:gd name="connsiteX0" fmla="*/ 0 w 2120900"/>
                <a:gd name="connsiteY0" fmla="*/ 584200 h 3162300"/>
                <a:gd name="connsiteX1" fmla="*/ 1651000 w 2120900"/>
                <a:gd name="connsiteY1" fmla="*/ 3162300 h 3162300"/>
                <a:gd name="connsiteX2" fmla="*/ 1435100 w 2120900"/>
                <a:gd name="connsiteY2" fmla="*/ 1447800 h 3162300"/>
                <a:gd name="connsiteX3" fmla="*/ 1714500 w 2120900"/>
                <a:gd name="connsiteY3" fmla="*/ 1308100 h 3162300"/>
                <a:gd name="connsiteX4" fmla="*/ 2120900 w 2120900"/>
                <a:gd name="connsiteY4" fmla="*/ 1003300 h 3162300"/>
                <a:gd name="connsiteX5" fmla="*/ 1041400 w 2120900"/>
                <a:gd name="connsiteY5" fmla="*/ 0 h 3162300"/>
                <a:gd name="connsiteX6" fmla="*/ 0 w 2120900"/>
                <a:gd name="connsiteY6" fmla="*/ 584200 h 3162300"/>
                <a:gd name="connsiteX0" fmla="*/ 0 w 2120900"/>
                <a:gd name="connsiteY0" fmla="*/ 584200 h 3162300"/>
                <a:gd name="connsiteX1" fmla="*/ 1651000 w 2120900"/>
                <a:gd name="connsiteY1" fmla="*/ 3162300 h 3162300"/>
                <a:gd name="connsiteX2" fmla="*/ 1435100 w 2120900"/>
                <a:gd name="connsiteY2" fmla="*/ 1447800 h 3162300"/>
                <a:gd name="connsiteX3" fmla="*/ 1714500 w 2120900"/>
                <a:gd name="connsiteY3" fmla="*/ 1308100 h 3162300"/>
                <a:gd name="connsiteX4" fmla="*/ 2120900 w 2120900"/>
                <a:gd name="connsiteY4" fmla="*/ 1003300 h 3162300"/>
                <a:gd name="connsiteX5" fmla="*/ 1577143 w 2120900"/>
                <a:gd name="connsiteY5" fmla="*/ 489864 h 3162300"/>
                <a:gd name="connsiteX6" fmla="*/ 1041400 w 2120900"/>
                <a:gd name="connsiteY6" fmla="*/ 0 h 3162300"/>
                <a:gd name="connsiteX7" fmla="*/ 0 w 2120900"/>
                <a:gd name="connsiteY7" fmla="*/ 584200 h 3162300"/>
                <a:gd name="connsiteX0" fmla="*/ 0 w 2120900"/>
                <a:gd name="connsiteY0" fmla="*/ 1021436 h 3599536"/>
                <a:gd name="connsiteX1" fmla="*/ 1651000 w 2120900"/>
                <a:gd name="connsiteY1" fmla="*/ 3599536 h 3599536"/>
                <a:gd name="connsiteX2" fmla="*/ 1435100 w 2120900"/>
                <a:gd name="connsiteY2" fmla="*/ 1885036 h 3599536"/>
                <a:gd name="connsiteX3" fmla="*/ 1714500 w 2120900"/>
                <a:gd name="connsiteY3" fmla="*/ 1745336 h 3599536"/>
                <a:gd name="connsiteX4" fmla="*/ 2120900 w 2120900"/>
                <a:gd name="connsiteY4" fmla="*/ 1440536 h 3599536"/>
                <a:gd name="connsiteX5" fmla="*/ 2110543 w 2120900"/>
                <a:gd name="connsiteY5" fmla="*/ 0 h 3599536"/>
                <a:gd name="connsiteX6" fmla="*/ 1041400 w 2120900"/>
                <a:gd name="connsiteY6" fmla="*/ 437236 h 3599536"/>
                <a:gd name="connsiteX7" fmla="*/ 0 w 2120900"/>
                <a:gd name="connsiteY7" fmla="*/ 1021436 h 3599536"/>
                <a:gd name="connsiteX0" fmla="*/ 0 w 2159000"/>
                <a:gd name="connsiteY0" fmla="*/ 1021436 h 3599536"/>
                <a:gd name="connsiteX1" fmla="*/ 1651000 w 2159000"/>
                <a:gd name="connsiteY1" fmla="*/ 3599536 h 3599536"/>
                <a:gd name="connsiteX2" fmla="*/ 1435100 w 2159000"/>
                <a:gd name="connsiteY2" fmla="*/ 1885036 h 3599536"/>
                <a:gd name="connsiteX3" fmla="*/ 1714500 w 2159000"/>
                <a:gd name="connsiteY3" fmla="*/ 1745336 h 3599536"/>
                <a:gd name="connsiteX4" fmla="*/ 2159000 w 2159000"/>
                <a:gd name="connsiteY4" fmla="*/ 729336 h 3599536"/>
                <a:gd name="connsiteX5" fmla="*/ 2110543 w 2159000"/>
                <a:gd name="connsiteY5" fmla="*/ 0 h 3599536"/>
                <a:gd name="connsiteX6" fmla="*/ 1041400 w 2159000"/>
                <a:gd name="connsiteY6" fmla="*/ 437236 h 3599536"/>
                <a:gd name="connsiteX7" fmla="*/ 0 w 2159000"/>
                <a:gd name="connsiteY7" fmla="*/ 1021436 h 3599536"/>
                <a:gd name="connsiteX0" fmla="*/ 0 w 2159000"/>
                <a:gd name="connsiteY0" fmla="*/ 1021436 h 3599536"/>
                <a:gd name="connsiteX1" fmla="*/ 1651000 w 2159000"/>
                <a:gd name="connsiteY1" fmla="*/ 3599536 h 3599536"/>
                <a:gd name="connsiteX2" fmla="*/ 1917700 w 2159000"/>
                <a:gd name="connsiteY2" fmla="*/ 3116936 h 3599536"/>
                <a:gd name="connsiteX3" fmla="*/ 1714500 w 2159000"/>
                <a:gd name="connsiteY3" fmla="*/ 1745336 h 3599536"/>
                <a:gd name="connsiteX4" fmla="*/ 2159000 w 2159000"/>
                <a:gd name="connsiteY4" fmla="*/ 729336 h 3599536"/>
                <a:gd name="connsiteX5" fmla="*/ 2110543 w 2159000"/>
                <a:gd name="connsiteY5" fmla="*/ 0 h 3599536"/>
                <a:gd name="connsiteX6" fmla="*/ 1041400 w 2159000"/>
                <a:gd name="connsiteY6" fmla="*/ 437236 h 3599536"/>
                <a:gd name="connsiteX7" fmla="*/ 0 w 2159000"/>
                <a:gd name="connsiteY7" fmla="*/ 1021436 h 3599536"/>
                <a:gd name="connsiteX0" fmla="*/ 0 w 2171700"/>
                <a:gd name="connsiteY0" fmla="*/ 1021436 h 3599536"/>
                <a:gd name="connsiteX1" fmla="*/ 1651000 w 2171700"/>
                <a:gd name="connsiteY1" fmla="*/ 3599536 h 3599536"/>
                <a:gd name="connsiteX2" fmla="*/ 1917700 w 2171700"/>
                <a:gd name="connsiteY2" fmla="*/ 3116936 h 3599536"/>
                <a:gd name="connsiteX3" fmla="*/ 2171700 w 2171700"/>
                <a:gd name="connsiteY3" fmla="*/ 2735936 h 3599536"/>
                <a:gd name="connsiteX4" fmla="*/ 2159000 w 2171700"/>
                <a:gd name="connsiteY4" fmla="*/ 729336 h 3599536"/>
                <a:gd name="connsiteX5" fmla="*/ 2110543 w 2171700"/>
                <a:gd name="connsiteY5" fmla="*/ 0 h 3599536"/>
                <a:gd name="connsiteX6" fmla="*/ 1041400 w 2171700"/>
                <a:gd name="connsiteY6" fmla="*/ 437236 h 3599536"/>
                <a:gd name="connsiteX7" fmla="*/ 0 w 2171700"/>
                <a:gd name="connsiteY7" fmla="*/ 1021436 h 3599536"/>
                <a:gd name="connsiteX0" fmla="*/ 0 w 2184640"/>
                <a:gd name="connsiteY0" fmla="*/ 1021436 h 3599536"/>
                <a:gd name="connsiteX1" fmla="*/ 1651000 w 2184640"/>
                <a:gd name="connsiteY1" fmla="*/ 3599536 h 3599536"/>
                <a:gd name="connsiteX2" fmla="*/ 1917700 w 2184640"/>
                <a:gd name="connsiteY2" fmla="*/ 3116936 h 3599536"/>
                <a:gd name="connsiteX3" fmla="*/ 2171700 w 2184640"/>
                <a:gd name="connsiteY3" fmla="*/ 2735936 h 3599536"/>
                <a:gd name="connsiteX4" fmla="*/ 2148643 w 2184640"/>
                <a:gd name="connsiteY4" fmla="*/ 1854200 h 3599536"/>
                <a:gd name="connsiteX5" fmla="*/ 2159000 w 2184640"/>
                <a:gd name="connsiteY5" fmla="*/ 729336 h 3599536"/>
                <a:gd name="connsiteX6" fmla="*/ 2110543 w 2184640"/>
                <a:gd name="connsiteY6" fmla="*/ 0 h 3599536"/>
                <a:gd name="connsiteX7" fmla="*/ 1041400 w 2184640"/>
                <a:gd name="connsiteY7" fmla="*/ 437236 h 3599536"/>
                <a:gd name="connsiteX8" fmla="*/ 0 w 2184640"/>
                <a:gd name="connsiteY8" fmla="*/ 1021436 h 3599536"/>
                <a:gd name="connsiteX0" fmla="*/ 0 w 2580451"/>
                <a:gd name="connsiteY0" fmla="*/ 1021436 h 3599536"/>
                <a:gd name="connsiteX1" fmla="*/ 1651000 w 2580451"/>
                <a:gd name="connsiteY1" fmla="*/ 3599536 h 3599536"/>
                <a:gd name="connsiteX2" fmla="*/ 1917700 w 2580451"/>
                <a:gd name="connsiteY2" fmla="*/ 3116936 h 3599536"/>
                <a:gd name="connsiteX3" fmla="*/ 2171700 w 2580451"/>
                <a:gd name="connsiteY3" fmla="*/ 2735936 h 3599536"/>
                <a:gd name="connsiteX4" fmla="*/ 2580443 w 2580451"/>
                <a:gd name="connsiteY4" fmla="*/ 2324100 h 3599536"/>
                <a:gd name="connsiteX5" fmla="*/ 2159000 w 2580451"/>
                <a:gd name="connsiteY5" fmla="*/ 729336 h 3599536"/>
                <a:gd name="connsiteX6" fmla="*/ 2110543 w 2580451"/>
                <a:gd name="connsiteY6" fmla="*/ 0 h 3599536"/>
                <a:gd name="connsiteX7" fmla="*/ 1041400 w 2580451"/>
                <a:gd name="connsiteY7" fmla="*/ 437236 h 3599536"/>
                <a:gd name="connsiteX8" fmla="*/ 0 w 2580451"/>
                <a:gd name="connsiteY8" fmla="*/ 1021436 h 3599536"/>
                <a:gd name="connsiteX0" fmla="*/ 0 w 2580443"/>
                <a:gd name="connsiteY0" fmla="*/ 1021436 h 3599536"/>
                <a:gd name="connsiteX1" fmla="*/ 1651000 w 2580443"/>
                <a:gd name="connsiteY1" fmla="*/ 3599536 h 3599536"/>
                <a:gd name="connsiteX2" fmla="*/ 1917700 w 2580443"/>
                <a:gd name="connsiteY2" fmla="*/ 3116936 h 3599536"/>
                <a:gd name="connsiteX3" fmla="*/ 2171700 w 2580443"/>
                <a:gd name="connsiteY3" fmla="*/ 2735936 h 3599536"/>
                <a:gd name="connsiteX4" fmla="*/ 2580443 w 2580443"/>
                <a:gd name="connsiteY4" fmla="*/ 2324100 h 3599536"/>
                <a:gd name="connsiteX5" fmla="*/ 2159000 w 2580443"/>
                <a:gd name="connsiteY5" fmla="*/ 729336 h 3599536"/>
                <a:gd name="connsiteX6" fmla="*/ 2110543 w 2580443"/>
                <a:gd name="connsiteY6" fmla="*/ 0 h 3599536"/>
                <a:gd name="connsiteX7" fmla="*/ 1041400 w 2580443"/>
                <a:gd name="connsiteY7" fmla="*/ 437236 h 3599536"/>
                <a:gd name="connsiteX8" fmla="*/ 0 w 2580443"/>
                <a:gd name="connsiteY8" fmla="*/ 1021436 h 3599536"/>
                <a:gd name="connsiteX0" fmla="*/ 0 w 2580443"/>
                <a:gd name="connsiteY0" fmla="*/ 1021436 h 3599536"/>
                <a:gd name="connsiteX1" fmla="*/ 1651000 w 2580443"/>
                <a:gd name="connsiteY1" fmla="*/ 3599536 h 3599536"/>
                <a:gd name="connsiteX2" fmla="*/ 1917700 w 2580443"/>
                <a:gd name="connsiteY2" fmla="*/ 3116936 h 3599536"/>
                <a:gd name="connsiteX3" fmla="*/ 2146300 w 2580443"/>
                <a:gd name="connsiteY3" fmla="*/ 2901036 h 3599536"/>
                <a:gd name="connsiteX4" fmla="*/ 2580443 w 2580443"/>
                <a:gd name="connsiteY4" fmla="*/ 2324100 h 3599536"/>
                <a:gd name="connsiteX5" fmla="*/ 2159000 w 2580443"/>
                <a:gd name="connsiteY5" fmla="*/ 729336 h 3599536"/>
                <a:gd name="connsiteX6" fmla="*/ 2110543 w 2580443"/>
                <a:gd name="connsiteY6" fmla="*/ 0 h 3599536"/>
                <a:gd name="connsiteX7" fmla="*/ 1041400 w 2580443"/>
                <a:gd name="connsiteY7" fmla="*/ 437236 h 3599536"/>
                <a:gd name="connsiteX8" fmla="*/ 0 w 2580443"/>
                <a:gd name="connsiteY8" fmla="*/ 1021436 h 3599536"/>
                <a:gd name="connsiteX0" fmla="*/ 0 w 2580443"/>
                <a:gd name="connsiteY0" fmla="*/ 1021436 h 3593186"/>
                <a:gd name="connsiteX1" fmla="*/ 1701800 w 2580443"/>
                <a:gd name="connsiteY1" fmla="*/ 3593186 h 3593186"/>
                <a:gd name="connsiteX2" fmla="*/ 1917700 w 2580443"/>
                <a:gd name="connsiteY2" fmla="*/ 3116936 h 3593186"/>
                <a:gd name="connsiteX3" fmla="*/ 2146300 w 2580443"/>
                <a:gd name="connsiteY3" fmla="*/ 2901036 h 3593186"/>
                <a:gd name="connsiteX4" fmla="*/ 2580443 w 2580443"/>
                <a:gd name="connsiteY4" fmla="*/ 2324100 h 3593186"/>
                <a:gd name="connsiteX5" fmla="*/ 2159000 w 2580443"/>
                <a:gd name="connsiteY5" fmla="*/ 729336 h 3593186"/>
                <a:gd name="connsiteX6" fmla="*/ 2110543 w 2580443"/>
                <a:gd name="connsiteY6" fmla="*/ 0 h 3593186"/>
                <a:gd name="connsiteX7" fmla="*/ 1041400 w 2580443"/>
                <a:gd name="connsiteY7" fmla="*/ 437236 h 3593186"/>
                <a:gd name="connsiteX8" fmla="*/ 0 w 2580443"/>
                <a:gd name="connsiteY8" fmla="*/ 1021436 h 3593186"/>
                <a:gd name="connsiteX0" fmla="*/ 0 w 2580443"/>
                <a:gd name="connsiteY0" fmla="*/ 1021436 h 3593186"/>
                <a:gd name="connsiteX1" fmla="*/ 1701800 w 2580443"/>
                <a:gd name="connsiteY1" fmla="*/ 3593186 h 3593186"/>
                <a:gd name="connsiteX2" fmla="*/ 1924050 w 2580443"/>
                <a:gd name="connsiteY2" fmla="*/ 3161386 h 3593186"/>
                <a:gd name="connsiteX3" fmla="*/ 2146300 w 2580443"/>
                <a:gd name="connsiteY3" fmla="*/ 2901036 h 3593186"/>
                <a:gd name="connsiteX4" fmla="*/ 2580443 w 2580443"/>
                <a:gd name="connsiteY4" fmla="*/ 2324100 h 3593186"/>
                <a:gd name="connsiteX5" fmla="*/ 2159000 w 2580443"/>
                <a:gd name="connsiteY5" fmla="*/ 729336 h 3593186"/>
                <a:gd name="connsiteX6" fmla="*/ 2110543 w 2580443"/>
                <a:gd name="connsiteY6" fmla="*/ 0 h 3593186"/>
                <a:gd name="connsiteX7" fmla="*/ 1041400 w 2580443"/>
                <a:gd name="connsiteY7" fmla="*/ 437236 h 3593186"/>
                <a:gd name="connsiteX8" fmla="*/ 0 w 2580443"/>
                <a:gd name="connsiteY8" fmla="*/ 1021436 h 3593186"/>
                <a:gd name="connsiteX0" fmla="*/ 0 w 2580443"/>
                <a:gd name="connsiteY0" fmla="*/ 1021436 h 3593186"/>
                <a:gd name="connsiteX1" fmla="*/ 1701800 w 2580443"/>
                <a:gd name="connsiteY1" fmla="*/ 3593186 h 3593186"/>
                <a:gd name="connsiteX2" fmla="*/ 1924050 w 2580443"/>
                <a:gd name="connsiteY2" fmla="*/ 3161386 h 3593186"/>
                <a:gd name="connsiteX3" fmla="*/ 2076450 w 2580443"/>
                <a:gd name="connsiteY3" fmla="*/ 2856586 h 3593186"/>
                <a:gd name="connsiteX4" fmla="*/ 2580443 w 2580443"/>
                <a:gd name="connsiteY4" fmla="*/ 2324100 h 3593186"/>
                <a:gd name="connsiteX5" fmla="*/ 2159000 w 2580443"/>
                <a:gd name="connsiteY5" fmla="*/ 729336 h 3593186"/>
                <a:gd name="connsiteX6" fmla="*/ 2110543 w 2580443"/>
                <a:gd name="connsiteY6" fmla="*/ 0 h 3593186"/>
                <a:gd name="connsiteX7" fmla="*/ 1041400 w 2580443"/>
                <a:gd name="connsiteY7" fmla="*/ 437236 h 3593186"/>
                <a:gd name="connsiteX8" fmla="*/ 0 w 2580443"/>
                <a:gd name="connsiteY8" fmla="*/ 1021436 h 3593186"/>
                <a:gd name="connsiteX0" fmla="*/ 0 w 2580443"/>
                <a:gd name="connsiteY0" fmla="*/ 1021436 h 3593186"/>
                <a:gd name="connsiteX1" fmla="*/ 1701800 w 2580443"/>
                <a:gd name="connsiteY1" fmla="*/ 3593186 h 3593186"/>
                <a:gd name="connsiteX2" fmla="*/ 1924050 w 2580443"/>
                <a:gd name="connsiteY2" fmla="*/ 3161386 h 3593186"/>
                <a:gd name="connsiteX3" fmla="*/ 2076450 w 2580443"/>
                <a:gd name="connsiteY3" fmla="*/ 2856586 h 3593186"/>
                <a:gd name="connsiteX4" fmla="*/ 2580443 w 2580443"/>
                <a:gd name="connsiteY4" fmla="*/ 2324100 h 3593186"/>
                <a:gd name="connsiteX5" fmla="*/ 2159000 w 2580443"/>
                <a:gd name="connsiteY5" fmla="*/ 729336 h 3593186"/>
                <a:gd name="connsiteX6" fmla="*/ 2110543 w 2580443"/>
                <a:gd name="connsiteY6" fmla="*/ 0 h 3593186"/>
                <a:gd name="connsiteX7" fmla="*/ 1041400 w 2580443"/>
                <a:gd name="connsiteY7" fmla="*/ 437236 h 3593186"/>
                <a:gd name="connsiteX8" fmla="*/ 0 w 2580443"/>
                <a:gd name="connsiteY8" fmla="*/ 1021436 h 3593186"/>
                <a:gd name="connsiteX0" fmla="*/ 0 w 2631243"/>
                <a:gd name="connsiteY0" fmla="*/ 1021436 h 3593186"/>
                <a:gd name="connsiteX1" fmla="*/ 1701800 w 2631243"/>
                <a:gd name="connsiteY1" fmla="*/ 3593186 h 3593186"/>
                <a:gd name="connsiteX2" fmla="*/ 1924050 w 2631243"/>
                <a:gd name="connsiteY2" fmla="*/ 3161386 h 3593186"/>
                <a:gd name="connsiteX3" fmla="*/ 2076450 w 2631243"/>
                <a:gd name="connsiteY3" fmla="*/ 2856586 h 3593186"/>
                <a:gd name="connsiteX4" fmla="*/ 2631243 w 2631243"/>
                <a:gd name="connsiteY4" fmla="*/ 2400300 h 3593186"/>
                <a:gd name="connsiteX5" fmla="*/ 2159000 w 2631243"/>
                <a:gd name="connsiteY5" fmla="*/ 729336 h 3593186"/>
                <a:gd name="connsiteX6" fmla="*/ 2110543 w 2631243"/>
                <a:gd name="connsiteY6" fmla="*/ 0 h 3593186"/>
                <a:gd name="connsiteX7" fmla="*/ 1041400 w 2631243"/>
                <a:gd name="connsiteY7" fmla="*/ 437236 h 3593186"/>
                <a:gd name="connsiteX8" fmla="*/ 0 w 2631243"/>
                <a:gd name="connsiteY8" fmla="*/ 1021436 h 3593186"/>
                <a:gd name="connsiteX0" fmla="*/ 0 w 2631243"/>
                <a:gd name="connsiteY0" fmla="*/ 1021436 h 3593186"/>
                <a:gd name="connsiteX1" fmla="*/ 1701800 w 2631243"/>
                <a:gd name="connsiteY1" fmla="*/ 3593186 h 3593186"/>
                <a:gd name="connsiteX2" fmla="*/ 1924050 w 2631243"/>
                <a:gd name="connsiteY2" fmla="*/ 3161386 h 3593186"/>
                <a:gd name="connsiteX3" fmla="*/ 2051050 w 2631243"/>
                <a:gd name="connsiteY3" fmla="*/ 2901036 h 3593186"/>
                <a:gd name="connsiteX4" fmla="*/ 2631243 w 2631243"/>
                <a:gd name="connsiteY4" fmla="*/ 2400300 h 3593186"/>
                <a:gd name="connsiteX5" fmla="*/ 2159000 w 2631243"/>
                <a:gd name="connsiteY5" fmla="*/ 729336 h 3593186"/>
                <a:gd name="connsiteX6" fmla="*/ 2110543 w 2631243"/>
                <a:gd name="connsiteY6" fmla="*/ 0 h 3593186"/>
                <a:gd name="connsiteX7" fmla="*/ 1041400 w 2631243"/>
                <a:gd name="connsiteY7" fmla="*/ 437236 h 3593186"/>
                <a:gd name="connsiteX8" fmla="*/ 0 w 2631243"/>
                <a:gd name="connsiteY8" fmla="*/ 1021436 h 3593186"/>
                <a:gd name="connsiteX0" fmla="*/ 0 w 2631243"/>
                <a:gd name="connsiteY0" fmla="*/ 1021436 h 3593186"/>
                <a:gd name="connsiteX1" fmla="*/ 1701800 w 2631243"/>
                <a:gd name="connsiteY1" fmla="*/ 3593186 h 3593186"/>
                <a:gd name="connsiteX2" fmla="*/ 1911350 w 2631243"/>
                <a:gd name="connsiteY2" fmla="*/ 3116936 h 3593186"/>
                <a:gd name="connsiteX3" fmla="*/ 2051050 w 2631243"/>
                <a:gd name="connsiteY3" fmla="*/ 2901036 h 3593186"/>
                <a:gd name="connsiteX4" fmla="*/ 2631243 w 2631243"/>
                <a:gd name="connsiteY4" fmla="*/ 2400300 h 3593186"/>
                <a:gd name="connsiteX5" fmla="*/ 2159000 w 2631243"/>
                <a:gd name="connsiteY5" fmla="*/ 729336 h 3593186"/>
                <a:gd name="connsiteX6" fmla="*/ 2110543 w 2631243"/>
                <a:gd name="connsiteY6" fmla="*/ 0 h 3593186"/>
                <a:gd name="connsiteX7" fmla="*/ 1041400 w 2631243"/>
                <a:gd name="connsiteY7" fmla="*/ 437236 h 3593186"/>
                <a:gd name="connsiteX8" fmla="*/ 0 w 2631243"/>
                <a:gd name="connsiteY8" fmla="*/ 1021436 h 3593186"/>
                <a:gd name="connsiteX0" fmla="*/ 0 w 2631243"/>
                <a:gd name="connsiteY0" fmla="*/ 1021436 h 3593186"/>
                <a:gd name="connsiteX1" fmla="*/ 1701800 w 2631243"/>
                <a:gd name="connsiteY1" fmla="*/ 3593186 h 3593186"/>
                <a:gd name="connsiteX2" fmla="*/ 1911350 w 2631243"/>
                <a:gd name="connsiteY2" fmla="*/ 3116936 h 3593186"/>
                <a:gd name="connsiteX3" fmla="*/ 2209800 w 2631243"/>
                <a:gd name="connsiteY3" fmla="*/ 2704186 h 3593186"/>
                <a:gd name="connsiteX4" fmla="*/ 2631243 w 2631243"/>
                <a:gd name="connsiteY4" fmla="*/ 2400300 h 3593186"/>
                <a:gd name="connsiteX5" fmla="*/ 2159000 w 2631243"/>
                <a:gd name="connsiteY5" fmla="*/ 729336 h 3593186"/>
                <a:gd name="connsiteX6" fmla="*/ 2110543 w 2631243"/>
                <a:gd name="connsiteY6" fmla="*/ 0 h 3593186"/>
                <a:gd name="connsiteX7" fmla="*/ 1041400 w 2631243"/>
                <a:gd name="connsiteY7" fmla="*/ 437236 h 3593186"/>
                <a:gd name="connsiteX8" fmla="*/ 0 w 2631243"/>
                <a:gd name="connsiteY8" fmla="*/ 1021436 h 3593186"/>
                <a:gd name="connsiteX0" fmla="*/ 0 w 2631243"/>
                <a:gd name="connsiteY0" fmla="*/ 1021436 h 3593186"/>
                <a:gd name="connsiteX1" fmla="*/ 1701800 w 2631243"/>
                <a:gd name="connsiteY1" fmla="*/ 3593186 h 3593186"/>
                <a:gd name="connsiteX2" fmla="*/ 1911350 w 2631243"/>
                <a:gd name="connsiteY2" fmla="*/ 3116936 h 3593186"/>
                <a:gd name="connsiteX3" fmla="*/ 2209800 w 2631243"/>
                <a:gd name="connsiteY3" fmla="*/ 2704186 h 3593186"/>
                <a:gd name="connsiteX4" fmla="*/ 2631243 w 2631243"/>
                <a:gd name="connsiteY4" fmla="*/ 2400300 h 3593186"/>
                <a:gd name="connsiteX5" fmla="*/ 2159000 w 2631243"/>
                <a:gd name="connsiteY5" fmla="*/ 729336 h 3593186"/>
                <a:gd name="connsiteX6" fmla="*/ 2110543 w 2631243"/>
                <a:gd name="connsiteY6" fmla="*/ 0 h 3593186"/>
                <a:gd name="connsiteX7" fmla="*/ 1041400 w 2631243"/>
                <a:gd name="connsiteY7" fmla="*/ 437236 h 3593186"/>
                <a:gd name="connsiteX8" fmla="*/ 0 w 2631243"/>
                <a:gd name="connsiteY8" fmla="*/ 1021436 h 3593186"/>
                <a:gd name="connsiteX0" fmla="*/ 0 w 2631243"/>
                <a:gd name="connsiteY0" fmla="*/ 1021436 h 3593186"/>
                <a:gd name="connsiteX1" fmla="*/ 1701800 w 2631243"/>
                <a:gd name="connsiteY1" fmla="*/ 3593186 h 3593186"/>
                <a:gd name="connsiteX2" fmla="*/ 1911350 w 2631243"/>
                <a:gd name="connsiteY2" fmla="*/ 3116936 h 3593186"/>
                <a:gd name="connsiteX3" fmla="*/ 2209800 w 2631243"/>
                <a:gd name="connsiteY3" fmla="*/ 2704186 h 3593186"/>
                <a:gd name="connsiteX4" fmla="*/ 2631243 w 2631243"/>
                <a:gd name="connsiteY4" fmla="*/ 2400300 h 3593186"/>
                <a:gd name="connsiteX5" fmla="*/ 2159000 w 2631243"/>
                <a:gd name="connsiteY5" fmla="*/ 729336 h 3593186"/>
                <a:gd name="connsiteX6" fmla="*/ 2110543 w 2631243"/>
                <a:gd name="connsiteY6" fmla="*/ 0 h 3593186"/>
                <a:gd name="connsiteX7" fmla="*/ 1041400 w 2631243"/>
                <a:gd name="connsiteY7" fmla="*/ 437236 h 3593186"/>
                <a:gd name="connsiteX8" fmla="*/ 0 w 2631243"/>
                <a:gd name="connsiteY8" fmla="*/ 1021436 h 3593186"/>
                <a:gd name="connsiteX0" fmla="*/ 0 w 2631243"/>
                <a:gd name="connsiteY0" fmla="*/ 1021436 h 3593186"/>
                <a:gd name="connsiteX1" fmla="*/ 1701800 w 2631243"/>
                <a:gd name="connsiteY1" fmla="*/ 3593186 h 3593186"/>
                <a:gd name="connsiteX2" fmla="*/ 1911350 w 2631243"/>
                <a:gd name="connsiteY2" fmla="*/ 3116936 h 3593186"/>
                <a:gd name="connsiteX3" fmla="*/ 2209800 w 2631243"/>
                <a:gd name="connsiteY3" fmla="*/ 2704186 h 3593186"/>
                <a:gd name="connsiteX4" fmla="*/ 2631243 w 2631243"/>
                <a:gd name="connsiteY4" fmla="*/ 2400300 h 3593186"/>
                <a:gd name="connsiteX5" fmla="*/ 2159000 w 2631243"/>
                <a:gd name="connsiteY5" fmla="*/ 729336 h 3593186"/>
                <a:gd name="connsiteX6" fmla="*/ 2110543 w 2631243"/>
                <a:gd name="connsiteY6" fmla="*/ 0 h 3593186"/>
                <a:gd name="connsiteX7" fmla="*/ 1041400 w 2631243"/>
                <a:gd name="connsiteY7" fmla="*/ 437236 h 3593186"/>
                <a:gd name="connsiteX8" fmla="*/ 0 w 2631243"/>
                <a:gd name="connsiteY8" fmla="*/ 1021436 h 3593186"/>
                <a:gd name="connsiteX0" fmla="*/ 0 w 2631243"/>
                <a:gd name="connsiteY0" fmla="*/ 1021436 h 3555086"/>
                <a:gd name="connsiteX1" fmla="*/ 1708150 w 2631243"/>
                <a:gd name="connsiteY1" fmla="*/ 3555086 h 3555086"/>
                <a:gd name="connsiteX2" fmla="*/ 1911350 w 2631243"/>
                <a:gd name="connsiteY2" fmla="*/ 3116936 h 3555086"/>
                <a:gd name="connsiteX3" fmla="*/ 2209800 w 2631243"/>
                <a:gd name="connsiteY3" fmla="*/ 2704186 h 3555086"/>
                <a:gd name="connsiteX4" fmla="*/ 2631243 w 2631243"/>
                <a:gd name="connsiteY4" fmla="*/ 2400300 h 3555086"/>
                <a:gd name="connsiteX5" fmla="*/ 2159000 w 2631243"/>
                <a:gd name="connsiteY5" fmla="*/ 729336 h 3555086"/>
                <a:gd name="connsiteX6" fmla="*/ 2110543 w 2631243"/>
                <a:gd name="connsiteY6" fmla="*/ 0 h 3555086"/>
                <a:gd name="connsiteX7" fmla="*/ 1041400 w 2631243"/>
                <a:gd name="connsiteY7" fmla="*/ 437236 h 3555086"/>
                <a:gd name="connsiteX8" fmla="*/ 0 w 2631243"/>
                <a:gd name="connsiteY8" fmla="*/ 1021436 h 3555086"/>
                <a:gd name="connsiteX0" fmla="*/ 0 w 2631243"/>
                <a:gd name="connsiteY0" fmla="*/ 1021436 h 3643986"/>
                <a:gd name="connsiteX1" fmla="*/ 1606550 w 2631243"/>
                <a:gd name="connsiteY1" fmla="*/ 3643986 h 3643986"/>
                <a:gd name="connsiteX2" fmla="*/ 1911350 w 2631243"/>
                <a:gd name="connsiteY2" fmla="*/ 3116936 h 3643986"/>
                <a:gd name="connsiteX3" fmla="*/ 2209800 w 2631243"/>
                <a:gd name="connsiteY3" fmla="*/ 2704186 h 3643986"/>
                <a:gd name="connsiteX4" fmla="*/ 2631243 w 2631243"/>
                <a:gd name="connsiteY4" fmla="*/ 2400300 h 3643986"/>
                <a:gd name="connsiteX5" fmla="*/ 2159000 w 2631243"/>
                <a:gd name="connsiteY5" fmla="*/ 729336 h 3643986"/>
                <a:gd name="connsiteX6" fmla="*/ 2110543 w 2631243"/>
                <a:gd name="connsiteY6" fmla="*/ 0 h 3643986"/>
                <a:gd name="connsiteX7" fmla="*/ 1041400 w 2631243"/>
                <a:gd name="connsiteY7" fmla="*/ 437236 h 3643986"/>
                <a:gd name="connsiteX8" fmla="*/ 0 w 2631243"/>
                <a:gd name="connsiteY8" fmla="*/ 1021436 h 3643986"/>
                <a:gd name="connsiteX0" fmla="*/ 0 w 2656643"/>
                <a:gd name="connsiteY0" fmla="*/ 1027786 h 3643986"/>
                <a:gd name="connsiteX1" fmla="*/ 1631950 w 2656643"/>
                <a:gd name="connsiteY1" fmla="*/ 3643986 h 3643986"/>
                <a:gd name="connsiteX2" fmla="*/ 1936750 w 2656643"/>
                <a:gd name="connsiteY2" fmla="*/ 3116936 h 3643986"/>
                <a:gd name="connsiteX3" fmla="*/ 2235200 w 2656643"/>
                <a:gd name="connsiteY3" fmla="*/ 2704186 h 3643986"/>
                <a:gd name="connsiteX4" fmla="*/ 2656643 w 2656643"/>
                <a:gd name="connsiteY4" fmla="*/ 2400300 h 3643986"/>
                <a:gd name="connsiteX5" fmla="*/ 2184400 w 2656643"/>
                <a:gd name="connsiteY5" fmla="*/ 729336 h 3643986"/>
                <a:gd name="connsiteX6" fmla="*/ 2135943 w 2656643"/>
                <a:gd name="connsiteY6" fmla="*/ 0 h 3643986"/>
                <a:gd name="connsiteX7" fmla="*/ 1066800 w 2656643"/>
                <a:gd name="connsiteY7" fmla="*/ 437236 h 3643986"/>
                <a:gd name="connsiteX8" fmla="*/ 0 w 2656643"/>
                <a:gd name="connsiteY8" fmla="*/ 1027786 h 3643986"/>
                <a:gd name="connsiteX0" fmla="*/ 0 w 2656643"/>
                <a:gd name="connsiteY0" fmla="*/ 1027786 h 3643986"/>
                <a:gd name="connsiteX1" fmla="*/ 1631950 w 2656643"/>
                <a:gd name="connsiteY1" fmla="*/ 3643986 h 3643986"/>
                <a:gd name="connsiteX2" fmla="*/ 1936750 w 2656643"/>
                <a:gd name="connsiteY2" fmla="*/ 3116936 h 3643986"/>
                <a:gd name="connsiteX3" fmla="*/ 2235200 w 2656643"/>
                <a:gd name="connsiteY3" fmla="*/ 2704186 h 3643986"/>
                <a:gd name="connsiteX4" fmla="*/ 2656643 w 2656643"/>
                <a:gd name="connsiteY4" fmla="*/ 2400300 h 3643986"/>
                <a:gd name="connsiteX5" fmla="*/ 2184400 w 2656643"/>
                <a:gd name="connsiteY5" fmla="*/ 729336 h 3643986"/>
                <a:gd name="connsiteX6" fmla="*/ 2135943 w 2656643"/>
                <a:gd name="connsiteY6" fmla="*/ 0 h 3643986"/>
                <a:gd name="connsiteX7" fmla="*/ 1066800 w 2656643"/>
                <a:gd name="connsiteY7" fmla="*/ 437236 h 3643986"/>
                <a:gd name="connsiteX8" fmla="*/ 561143 w 2656643"/>
                <a:gd name="connsiteY8" fmla="*/ 723900 h 3643986"/>
                <a:gd name="connsiteX9" fmla="*/ 0 w 2656643"/>
                <a:gd name="connsiteY9" fmla="*/ 1027786 h 3643986"/>
                <a:gd name="connsiteX0" fmla="*/ 0 w 2656643"/>
                <a:gd name="connsiteY0" fmla="*/ 1027786 h 3643986"/>
                <a:gd name="connsiteX1" fmla="*/ 1631950 w 2656643"/>
                <a:gd name="connsiteY1" fmla="*/ 3643986 h 3643986"/>
                <a:gd name="connsiteX2" fmla="*/ 1936750 w 2656643"/>
                <a:gd name="connsiteY2" fmla="*/ 3116936 h 3643986"/>
                <a:gd name="connsiteX3" fmla="*/ 2235200 w 2656643"/>
                <a:gd name="connsiteY3" fmla="*/ 2704186 h 3643986"/>
                <a:gd name="connsiteX4" fmla="*/ 2656643 w 2656643"/>
                <a:gd name="connsiteY4" fmla="*/ 2400300 h 3643986"/>
                <a:gd name="connsiteX5" fmla="*/ 2184400 w 2656643"/>
                <a:gd name="connsiteY5" fmla="*/ 729336 h 3643986"/>
                <a:gd name="connsiteX6" fmla="*/ 2135943 w 2656643"/>
                <a:gd name="connsiteY6" fmla="*/ 0 h 3643986"/>
                <a:gd name="connsiteX7" fmla="*/ 1066800 w 2656643"/>
                <a:gd name="connsiteY7" fmla="*/ 437236 h 3643986"/>
                <a:gd name="connsiteX8" fmla="*/ 523043 w 2656643"/>
                <a:gd name="connsiteY8" fmla="*/ 698500 h 3643986"/>
                <a:gd name="connsiteX9" fmla="*/ 0 w 2656643"/>
                <a:gd name="connsiteY9" fmla="*/ 1027786 h 3643986"/>
                <a:gd name="connsiteX0" fmla="*/ 0 w 2656643"/>
                <a:gd name="connsiteY0" fmla="*/ 989686 h 3605886"/>
                <a:gd name="connsiteX1" fmla="*/ 1631950 w 2656643"/>
                <a:gd name="connsiteY1" fmla="*/ 3605886 h 3605886"/>
                <a:gd name="connsiteX2" fmla="*/ 1936750 w 2656643"/>
                <a:gd name="connsiteY2" fmla="*/ 3078836 h 3605886"/>
                <a:gd name="connsiteX3" fmla="*/ 2235200 w 2656643"/>
                <a:gd name="connsiteY3" fmla="*/ 2666086 h 3605886"/>
                <a:gd name="connsiteX4" fmla="*/ 2656643 w 2656643"/>
                <a:gd name="connsiteY4" fmla="*/ 2362200 h 3605886"/>
                <a:gd name="connsiteX5" fmla="*/ 2184400 w 2656643"/>
                <a:gd name="connsiteY5" fmla="*/ 691236 h 3605886"/>
                <a:gd name="connsiteX6" fmla="*/ 2148643 w 2656643"/>
                <a:gd name="connsiteY6" fmla="*/ 0 h 3605886"/>
                <a:gd name="connsiteX7" fmla="*/ 1066800 w 2656643"/>
                <a:gd name="connsiteY7" fmla="*/ 399136 h 3605886"/>
                <a:gd name="connsiteX8" fmla="*/ 523043 w 2656643"/>
                <a:gd name="connsiteY8" fmla="*/ 660400 h 3605886"/>
                <a:gd name="connsiteX9" fmla="*/ 0 w 2656643"/>
                <a:gd name="connsiteY9" fmla="*/ 989686 h 3605886"/>
                <a:gd name="connsiteX0" fmla="*/ 0 w 2656643"/>
                <a:gd name="connsiteY0" fmla="*/ 989686 h 3605886"/>
                <a:gd name="connsiteX1" fmla="*/ 1631950 w 2656643"/>
                <a:gd name="connsiteY1" fmla="*/ 3605886 h 3605886"/>
                <a:gd name="connsiteX2" fmla="*/ 1936750 w 2656643"/>
                <a:gd name="connsiteY2" fmla="*/ 3078836 h 3605886"/>
                <a:gd name="connsiteX3" fmla="*/ 2235200 w 2656643"/>
                <a:gd name="connsiteY3" fmla="*/ 2666086 h 3605886"/>
                <a:gd name="connsiteX4" fmla="*/ 2656643 w 2656643"/>
                <a:gd name="connsiteY4" fmla="*/ 2362200 h 3605886"/>
                <a:gd name="connsiteX5" fmla="*/ 2197100 w 2656643"/>
                <a:gd name="connsiteY5" fmla="*/ 729336 h 3605886"/>
                <a:gd name="connsiteX6" fmla="*/ 2148643 w 2656643"/>
                <a:gd name="connsiteY6" fmla="*/ 0 h 3605886"/>
                <a:gd name="connsiteX7" fmla="*/ 1066800 w 2656643"/>
                <a:gd name="connsiteY7" fmla="*/ 399136 h 3605886"/>
                <a:gd name="connsiteX8" fmla="*/ 523043 w 2656643"/>
                <a:gd name="connsiteY8" fmla="*/ 660400 h 3605886"/>
                <a:gd name="connsiteX9" fmla="*/ 0 w 2656643"/>
                <a:gd name="connsiteY9" fmla="*/ 989686 h 3605886"/>
                <a:gd name="connsiteX0" fmla="*/ 0 w 2656643"/>
                <a:gd name="connsiteY0" fmla="*/ 989686 h 3605886"/>
                <a:gd name="connsiteX1" fmla="*/ 1631950 w 2656643"/>
                <a:gd name="connsiteY1" fmla="*/ 3605886 h 3605886"/>
                <a:gd name="connsiteX2" fmla="*/ 1936750 w 2656643"/>
                <a:gd name="connsiteY2" fmla="*/ 3078836 h 3605886"/>
                <a:gd name="connsiteX3" fmla="*/ 2235200 w 2656643"/>
                <a:gd name="connsiteY3" fmla="*/ 2666086 h 3605886"/>
                <a:gd name="connsiteX4" fmla="*/ 2656643 w 2656643"/>
                <a:gd name="connsiteY4" fmla="*/ 2362200 h 3605886"/>
                <a:gd name="connsiteX5" fmla="*/ 2197100 w 2656643"/>
                <a:gd name="connsiteY5" fmla="*/ 729336 h 3605886"/>
                <a:gd name="connsiteX6" fmla="*/ 2148643 w 2656643"/>
                <a:gd name="connsiteY6" fmla="*/ 0 h 3605886"/>
                <a:gd name="connsiteX7" fmla="*/ 1066800 w 2656643"/>
                <a:gd name="connsiteY7" fmla="*/ 399136 h 3605886"/>
                <a:gd name="connsiteX8" fmla="*/ 523043 w 2656643"/>
                <a:gd name="connsiteY8" fmla="*/ 660400 h 3605886"/>
                <a:gd name="connsiteX9" fmla="*/ 0 w 2656643"/>
                <a:gd name="connsiteY9" fmla="*/ 989686 h 3605886"/>
                <a:gd name="connsiteX0" fmla="*/ 0 w 2656643"/>
                <a:gd name="connsiteY0" fmla="*/ 989686 h 3605886"/>
                <a:gd name="connsiteX1" fmla="*/ 1631950 w 2656643"/>
                <a:gd name="connsiteY1" fmla="*/ 3605886 h 3605886"/>
                <a:gd name="connsiteX2" fmla="*/ 1748593 w 2656643"/>
                <a:gd name="connsiteY2" fmla="*/ 3416300 h 3605886"/>
                <a:gd name="connsiteX3" fmla="*/ 1936750 w 2656643"/>
                <a:gd name="connsiteY3" fmla="*/ 3078836 h 3605886"/>
                <a:gd name="connsiteX4" fmla="*/ 2235200 w 2656643"/>
                <a:gd name="connsiteY4" fmla="*/ 2666086 h 3605886"/>
                <a:gd name="connsiteX5" fmla="*/ 2656643 w 2656643"/>
                <a:gd name="connsiteY5" fmla="*/ 2362200 h 3605886"/>
                <a:gd name="connsiteX6" fmla="*/ 2197100 w 2656643"/>
                <a:gd name="connsiteY6" fmla="*/ 729336 h 3605886"/>
                <a:gd name="connsiteX7" fmla="*/ 2148643 w 2656643"/>
                <a:gd name="connsiteY7" fmla="*/ 0 h 3605886"/>
                <a:gd name="connsiteX8" fmla="*/ 1066800 w 2656643"/>
                <a:gd name="connsiteY8" fmla="*/ 399136 h 3605886"/>
                <a:gd name="connsiteX9" fmla="*/ 523043 w 2656643"/>
                <a:gd name="connsiteY9" fmla="*/ 660400 h 3605886"/>
                <a:gd name="connsiteX10" fmla="*/ 0 w 2656643"/>
                <a:gd name="connsiteY10" fmla="*/ 989686 h 3605886"/>
                <a:gd name="connsiteX0" fmla="*/ 0 w 2656643"/>
                <a:gd name="connsiteY0" fmla="*/ 989686 h 3605886"/>
                <a:gd name="connsiteX1" fmla="*/ 1631950 w 2656643"/>
                <a:gd name="connsiteY1" fmla="*/ 3605886 h 3605886"/>
                <a:gd name="connsiteX2" fmla="*/ 1761293 w 2656643"/>
                <a:gd name="connsiteY2" fmla="*/ 3479800 h 3605886"/>
                <a:gd name="connsiteX3" fmla="*/ 1936750 w 2656643"/>
                <a:gd name="connsiteY3" fmla="*/ 3078836 h 3605886"/>
                <a:gd name="connsiteX4" fmla="*/ 2235200 w 2656643"/>
                <a:gd name="connsiteY4" fmla="*/ 2666086 h 3605886"/>
                <a:gd name="connsiteX5" fmla="*/ 2656643 w 2656643"/>
                <a:gd name="connsiteY5" fmla="*/ 2362200 h 3605886"/>
                <a:gd name="connsiteX6" fmla="*/ 2197100 w 2656643"/>
                <a:gd name="connsiteY6" fmla="*/ 729336 h 3605886"/>
                <a:gd name="connsiteX7" fmla="*/ 2148643 w 2656643"/>
                <a:gd name="connsiteY7" fmla="*/ 0 h 3605886"/>
                <a:gd name="connsiteX8" fmla="*/ 1066800 w 2656643"/>
                <a:gd name="connsiteY8" fmla="*/ 399136 h 3605886"/>
                <a:gd name="connsiteX9" fmla="*/ 523043 w 2656643"/>
                <a:gd name="connsiteY9" fmla="*/ 660400 h 3605886"/>
                <a:gd name="connsiteX10" fmla="*/ 0 w 2656643"/>
                <a:gd name="connsiteY10" fmla="*/ 989686 h 36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6643" h="3605886">
                  <a:moveTo>
                    <a:pt x="0" y="989686"/>
                  </a:moveTo>
                  <a:lnTo>
                    <a:pt x="1631950" y="3605886"/>
                  </a:lnTo>
                  <a:lnTo>
                    <a:pt x="1761293" y="3479800"/>
                  </a:lnTo>
                  <a:lnTo>
                    <a:pt x="1936750" y="3078836"/>
                  </a:lnTo>
                  <a:lnTo>
                    <a:pt x="2235200" y="2666086"/>
                  </a:lnTo>
                  <a:cubicBezTo>
                    <a:pt x="2381640" y="2538180"/>
                    <a:pt x="2452271" y="2568118"/>
                    <a:pt x="2656643" y="2362200"/>
                  </a:cubicBezTo>
                  <a:cubicBezTo>
                    <a:pt x="2654526" y="2027767"/>
                    <a:pt x="2203450" y="1038369"/>
                    <a:pt x="2197100" y="729336"/>
                  </a:cubicBezTo>
                  <a:cubicBezTo>
                    <a:pt x="2199998" y="376157"/>
                    <a:pt x="2152095" y="480179"/>
                    <a:pt x="2148643" y="0"/>
                  </a:cubicBezTo>
                  <a:lnTo>
                    <a:pt x="1066800" y="399136"/>
                  </a:lnTo>
                  <a:lnTo>
                    <a:pt x="523043" y="660400"/>
                  </a:lnTo>
                  <a:lnTo>
                    <a:pt x="0" y="989686"/>
                  </a:lnTo>
                  <a:close/>
                </a:path>
              </a:pathLst>
            </a:custGeom>
            <a:solidFill>
              <a:srgbClr val="C00000">
                <a:alpha val="40000"/>
              </a:srgbClr>
            </a:solidFill>
            <a:ln w="25400">
              <a:solidFill>
                <a:srgbClr val="C00000"/>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ffectLst>
                  <a:glow rad="63500">
                    <a:schemeClr val="bg1"/>
                  </a:glow>
                </a:effectLst>
              </a:endParaRPr>
            </a:p>
          </p:txBody>
        </p:sp>
        <p:sp>
          <p:nvSpPr>
            <p:cNvPr id="12" name="文本框 11">
              <a:extLst>
                <a:ext uri="{FF2B5EF4-FFF2-40B4-BE49-F238E27FC236}">
                  <a16:creationId xmlns:a16="http://schemas.microsoft.com/office/drawing/2014/main" id="{BA791EE9-5EDB-C11D-C2F0-6CC1527D2A91}"/>
                </a:ext>
              </a:extLst>
            </p:cNvPr>
            <p:cNvSpPr txBox="1"/>
            <p:nvPr/>
          </p:nvSpPr>
          <p:spPr>
            <a:xfrm>
              <a:off x="1061335" y="4783040"/>
              <a:ext cx="1534313" cy="329301"/>
            </a:xfrm>
            <a:prstGeom prst="rect">
              <a:avLst/>
            </a:prstGeom>
            <a:noFill/>
          </p:spPr>
          <p:txBody>
            <a:bodyPr wrap="square" rtlCol="0">
              <a:spAutoFit/>
            </a:bodyPr>
            <a:lstStyle>
              <a:defPPr>
                <a:defRPr lang="zh-CN"/>
              </a:defPPr>
              <a:lvl1pPr>
                <a:defRPr sz="1050" b="1">
                  <a:ln w="0">
                    <a:noFill/>
                  </a:ln>
                  <a:effectLst>
                    <a:glow rad="63500">
                      <a:schemeClr val="bg1"/>
                    </a:glow>
                  </a:effectLst>
                  <a:latin typeface="微软雅黑" panose="020B0503020204020204" pitchFamily="34" charset="-122"/>
                  <a:ea typeface="微软雅黑" panose="020B0503020204020204" pitchFamily="34" charset="-122"/>
                </a:defRPr>
              </a:lvl1pPr>
            </a:lstStyle>
            <a:p>
              <a:r>
                <a:rPr lang="en-US" altLang="zh-CN" dirty="0"/>
                <a:t>NJDBa021-01</a:t>
              </a:r>
              <a:endParaRPr lang="zh-CN" altLang="en-US" dirty="0"/>
            </a:p>
          </p:txBody>
        </p:sp>
        <p:sp>
          <p:nvSpPr>
            <p:cNvPr id="13" name="任意多边形 2">
              <a:extLst>
                <a:ext uri="{FF2B5EF4-FFF2-40B4-BE49-F238E27FC236}">
                  <a16:creationId xmlns:a16="http://schemas.microsoft.com/office/drawing/2014/main" id="{9C121F55-EF2D-CCBA-C5B4-05BD0E1CBF68}"/>
                </a:ext>
              </a:extLst>
            </p:cNvPr>
            <p:cNvSpPr/>
            <p:nvPr/>
          </p:nvSpPr>
          <p:spPr>
            <a:xfrm>
              <a:off x="3839960" y="4679743"/>
              <a:ext cx="640318" cy="579831"/>
            </a:xfrm>
            <a:custGeom>
              <a:avLst/>
              <a:gdLst>
                <a:gd name="connsiteX0" fmla="*/ 0 w 1308100"/>
                <a:gd name="connsiteY0" fmla="*/ 76200 h 1130300"/>
                <a:gd name="connsiteX1" fmla="*/ 139700 w 1308100"/>
                <a:gd name="connsiteY1" fmla="*/ 533400 h 1130300"/>
                <a:gd name="connsiteX2" fmla="*/ 431800 w 1308100"/>
                <a:gd name="connsiteY2" fmla="*/ 1016000 h 1130300"/>
                <a:gd name="connsiteX3" fmla="*/ 508000 w 1308100"/>
                <a:gd name="connsiteY3" fmla="*/ 1130300 h 1130300"/>
                <a:gd name="connsiteX4" fmla="*/ 889000 w 1308100"/>
                <a:gd name="connsiteY4" fmla="*/ 914400 h 1130300"/>
                <a:gd name="connsiteX5" fmla="*/ 1231900 w 1308100"/>
                <a:gd name="connsiteY5" fmla="*/ 685800 h 1130300"/>
                <a:gd name="connsiteX6" fmla="*/ 1231900 w 1308100"/>
                <a:gd name="connsiteY6" fmla="*/ 685800 h 1130300"/>
                <a:gd name="connsiteX7" fmla="*/ 1308100 w 1308100"/>
                <a:gd name="connsiteY7" fmla="*/ 558800 h 1130300"/>
                <a:gd name="connsiteX8" fmla="*/ 990600 w 1308100"/>
                <a:gd name="connsiteY8" fmla="*/ 241300 h 1130300"/>
                <a:gd name="connsiteX9" fmla="*/ 787400 w 1308100"/>
                <a:gd name="connsiteY9" fmla="*/ 38100 h 1130300"/>
                <a:gd name="connsiteX10" fmla="*/ 533400 w 1308100"/>
                <a:gd name="connsiteY10" fmla="*/ 0 h 1130300"/>
                <a:gd name="connsiteX11" fmla="*/ 0 w 1308100"/>
                <a:gd name="connsiteY11" fmla="*/ 76200 h 1130300"/>
                <a:gd name="connsiteX0" fmla="*/ 0 w 1308100"/>
                <a:gd name="connsiteY0" fmla="*/ 76200 h 1130300"/>
                <a:gd name="connsiteX1" fmla="*/ 139700 w 1308100"/>
                <a:gd name="connsiteY1" fmla="*/ 533400 h 1130300"/>
                <a:gd name="connsiteX2" fmla="*/ 431800 w 1308100"/>
                <a:gd name="connsiteY2" fmla="*/ 1016000 h 1130300"/>
                <a:gd name="connsiteX3" fmla="*/ 508000 w 1308100"/>
                <a:gd name="connsiteY3" fmla="*/ 1130300 h 1130300"/>
                <a:gd name="connsiteX4" fmla="*/ 858044 w 1308100"/>
                <a:gd name="connsiteY4" fmla="*/ 885825 h 1130300"/>
                <a:gd name="connsiteX5" fmla="*/ 1231900 w 1308100"/>
                <a:gd name="connsiteY5" fmla="*/ 685800 h 1130300"/>
                <a:gd name="connsiteX6" fmla="*/ 1231900 w 1308100"/>
                <a:gd name="connsiteY6" fmla="*/ 685800 h 1130300"/>
                <a:gd name="connsiteX7" fmla="*/ 1308100 w 1308100"/>
                <a:gd name="connsiteY7" fmla="*/ 558800 h 1130300"/>
                <a:gd name="connsiteX8" fmla="*/ 990600 w 1308100"/>
                <a:gd name="connsiteY8" fmla="*/ 241300 h 1130300"/>
                <a:gd name="connsiteX9" fmla="*/ 787400 w 1308100"/>
                <a:gd name="connsiteY9" fmla="*/ 38100 h 1130300"/>
                <a:gd name="connsiteX10" fmla="*/ 533400 w 1308100"/>
                <a:gd name="connsiteY10" fmla="*/ 0 h 1130300"/>
                <a:gd name="connsiteX11" fmla="*/ 0 w 1308100"/>
                <a:gd name="connsiteY11" fmla="*/ 76200 h 1130300"/>
                <a:gd name="connsiteX0" fmla="*/ 0 w 1308100"/>
                <a:gd name="connsiteY0" fmla="*/ 76200 h 1080294"/>
                <a:gd name="connsiteX1" fmla="*/ 139700 w 1308100"/>
                <a:gd name="connsiteY1" fmla="*/ 533400 h 1080294"/>
                <a:gd name="connsiteX2" fmla="*/ 431800 w 1308100"/>
                <a:gd name="connsiteY2" fmla="*/ 1016000 h 1080294"/>
                <a:gd name="connsiteX3" fmla="*/ 479425 w 1308100"/>
                <a:gd name="connsiteY3" fmla="*/ 1080294 h 1080294"/>
                <a:gd name="connsiteX4" fmla="*/ 858044 w 1308100"/>
                <a:gd name="connsiteY4" fmla="*/ 885825 h 1080294"/>
                <a:gd name="connsiteX5" fmla="*/ 1231900 w 1308100"/>
                <a:gd name="connsiteY5" fmla="*/ 685800 h 1080294"/>
                <a:gd name="connsiteX6" fmla="*/ 1231900 w 1308100"/>
                <a:gd name="connsiteY6" fmla="*/ 685800 h 1080294"/>
                <a:gd name="connsiteX7" fmla="*/ 1308100 w 1308100"/>
                <a:gd name="connsiteY7" fmla="*/ 558800 h 1080294"/>
                <a:gd name="connsiteX8" fmla="*/ 990600 w 1308100"/>
                <a:gd name="connsiteY8" fmla="*/ 241300 h 1080294"/>
                <a:gd name="connsiteX9" fmla="*/ 787400 w 1308100"/>
                <a:gd name="connsiteY9" fmla="*/ 38100 h 1080294"/>
                <a:gd name="connsiteX10" fmla="*/ 533400 w 1308100"/>
                <a:gd name="connsiteY10" fmla="*/ 0 h 1080294"/>
                <a:gd name="connsiteX11" fmla="*/ 0 w 1308100"/>
                <a:gd name="connsiteY11" fmla="*/ 76200 h 1080294"/>
                <a:gd name="connsiteX0" fmla="*/ 0 w 1308100"/>
                <a:gd name="connsiteY0" fmla="*/ 76200 h 1096963"/>
                <a:gd name="connsiteX1" fmla="*/ 139700 w 1308100"/>
                <a:gd name="connsiteY1" fmla="*/ 533400 h 1096963"/>
                <a:gd name="connsiteX2" fmla="*/ 431800 w 1308100"/>
                <a:gd name="connsiteY2" fmla="*/ 1016000 h 1096963"/>
                <a:gd name="connsiteX3" fmla="*/ 484187 w 1308100"/>
                <a:gd name="connsiteY3" fmla="*/ 1096963 h 1096963"/>
                <a:gd name="connsiteX4" fmla="*/ 858044 w 1308100"/>
                <a:gd name="connsiteY4" fmla="*/ 885825 h 1096963"/>
                <a:gd name="connsiteX5" fmla="*/ 1231900 w 1308100"/>
                <a:gd name="connsiteY5" fmla="*/ 685800 h 1096963"/>
                <a:gd name="connsiteX6" fmla="*/ 1231900 w 1308100"/>
                <a:gd name="connsiteY6" fmla="*/ 685800 h 1096963"/>
                <a:gd name="connsiteX7" fmla="*/ 1308100 w 1308100"/>
                <a:gd name="connsiteY7" fmla="*/ 558800 h 1096963"/>
                <a:gd name="connsiteX8" fmla="*/ 990600 w 1308100"/>
                <a:gd name="connsiteY8" fmla="*/ 241300 h 1096963"/>
                <a:gd name="connsiteX9" fmla="*/ 787400 w 1308100"/>
                <a:gd name="connsiteY9" fmla="*/ 38100 h 1096963"/>
                <a:gd name="connsiteX10" fmla="*/ 533400 w 1308100"/>
                <a:gd name="connsiteY10" fmla="*/ 0 h 1096963"/>
                <a:gd name="connsiteX11" fmla="*/ 0 w 1308100"/>
                <a:gd name="connsiteY11" fmla="*/ 76200 h 1096963"/>
                <a:gd name="connsiteX0" fmla="*/ 0 w 1308100"/>
                <a:gd name="connsiteY0" fmla="*/ 76200 h 1096963"/>
                <a:gd name="connsiteX1" fmla="*/ 139700 w 1308100"/>
                <a:gd name="connsiteY1" fmla="*/ 533400 h 1096963"/>
                <a:gd name="connsiteX2" fmla="*/ 422275 w 1308100"/>
                <a:gd name="connsiteY2" fmla="*/ 1001713 h 1096963"/>
                <a:gd name="connsiteX3" fmla="*/ 484187 w 1308100"/>
                <a:gd name="connsiteY3" fmla="*/ 1096963 h 1096963"/>
                <a:gd name="connsiteX4" fmla="*/ 858044 w 1308100"/>
                <a:gd name="connsiteY4" fmla="*/ 885825 h 1096963"/>
                <a:gd name="connsiteX5" fmla="*/ 1231900 w 1308100"/>
                <a:gd name="connsiteY5" fmla="*/ 685800 h 1096963"/>
                <a:gd name="connsiteX6" fmla="*/ 1231900 w 1308100"/>
                <a:gd name="connsiteY6" fmla="*/ 685800 h 1096963"/>
                <a:gd name="connsiteX7" fmla="*/ 1308100 w 1308100"/>
                <a:gd name="connsiteY7" fmla="*/ 558800 h 1096963"/>
                <a:gd name="connsiteX8" fmla="*/ 990600 w 1308100"/>
                <a:gd name="connsiteY8" fmla="*/ 241300 h 1096963"/>
                <a:gd name="connsiteX9" fmla="*/ 787400 w 1308100"/>
                <a:gd name="connsiteY9" fmla="*/ 38100 h 1096963"/>
                <a:gd name="connsiteX10" fmla="*/ 533400 w 1308100"/>
                <a:gd name="connsiteY10" fmla="*/ 0 h 1096963"/>
                <a:gd name="connsiteX11" fmla="*/ 0 w 1308100"/>
                <a:gd name="connsiteY11" fmla="*/ 76200 h 1096963"/>
                <a:gd name="connsiteX0" fmla="*/ 0 w 1308100"/>
                <a:gd name="connsiteY0" fmla="*/ 76200 h 1096963"/>
                <a:gd name="connsiteX1" fmla="*/ 139700 w 1308100"/>
                <a:gd name="connsiteY1" fmla="*/ 540544 h 1096963"/>
                <a:gd name="connsiteX2" fmla="*/ 422275 w 1308100"/>
                <a:gd name="connsiteY2" fmla="*/ 1001713 h 1096963"/>
                <a:gd name="connsiteX3" fmla="*/ 484187 w 1308100"/>
                <a:gd name="connsiteY3" fmla="*/ 1096963 h 1096963"/>
                <a:gd name="connsiteX4" fmla="*/ 858044 w 1308100"/>
                <a:gd name="connsiteY4" fmla="*/ 885825 h 1096963"/>
                <a:gd name="connsiteX5" fmla="*/ 1231900 w 1308100"/>
                <a:gd name="connsiteY5" fmla="*/ 685800 h 1096963"/>
                <a:gd name="connsiteX6" fmla="*/ 1231900 w 1308100"/>
                <a:gd name="connsiteY6" fmla="*/ 685800 h 1096963"/>
                <a:gd name="connsiteX7" fmla="*/ 1308100 w 1308100"/>
                <a:gd name="connsiteY7" fmla="*/ 558800 h 1096963"/>
                <a:gd name="connsiteX8" fmla="*/ 990600 w 1308100"/>
                <a:gd name="connsiteY8" fmla="*/ 241300 h 1096963"/>
                <a:gd name="connsiteX9" fmla="*/ 787400 w 1308100"/>
                <a:gd name="connsiteY9" fmla="*/ 38100 h 1096963"/>
                <a:gd name="connsiteX10" fmla="*/ 533400 w 1308100"/>
                <a:gd name="connsiteY10" fmla="*/ 0 h 1096963"/>
                <a:gd name="connsiteX11" fmla="*/ 0 w 1308100"/>
                <a:gd name="connsiteY11" fmla="*/ 76200 h 1096963"/>
                <a:gd name="connsiteX0" fmla="*/ 0 w 1272381"/>
                <a:gd name="connsiteY0" fmla="*/ 52388 h 1096963"/>
                <a:gd name="connsiteX1" fmla="*/ 103981 w 1272381"/>
                <a:gd name="connsiteY1" fmla="*/ 540544 h 1096963"/>
                <a:gd name="connsiteX2" fmla="*/ 386556 w 1272381"/>
                <a:gd name="connsiteY2" fmla="*/ 1001713 h 1096963"/>
                <a:gd name="connsiteX3" fmla="*/ 448468 w 1272381"/>
                <a:gd name="connsiteY3" fmla="*/ 1096963 h 1096963"/>
                <a:gd name="connsiteX4" fmla="*/ 822325 w 1272381"/>
                <a:gd name="connsiteY4" fmla="*/ 885825 h 1096963"/>
                <a:gd name="connsiteX5" fmla="*/ 1196181 w 1272381"/>
                <a:gd name="connsiteY5" fmla="*/ 685800 h 1096963"/>
                <a:gd name="connsiteX6" fmla="*/ 1196181 w 1272381"/>
                <a:gd name="connsiteY6" fmla="*/ 685800 h 1096963"/>
                <a:gd name="connsiteX7" fmla="*/ 1272381 w 1272381"/>
                <a:gd name="connsiteY7" fmla="*/ 558800 h 1096963"/>
                <a:gd name="connsiteX8" fmla="*/ 954881 w 1272381"/>
                <a:gd name="connsiteY8" fmla="*/ 241300 h 1096963"/>
                <a:gd name="connsiteX9" fmla="*/ 751681 w 1272381"/>
                <a:gd name="connsiteY9" fmla="*/ 38100 h 1096963"/>
                <a:gd name="connsiteX10" fmla="*/ 497681 w 1272381"/>
                <a:gd name="connsiteY10" fmla="*/ 0 h 1096963"/>
                <a:gd name="connsiteX11" fmla="*/ 0 w 1272381"/>
                <a:gd name="connsiteY11" fmla="*/ 52388 h 1096963"/>
                <a:gd name="connsiteX0" fmla="*/ 0 w 1289050"/>
                <a:gd name="connsiteY0" fmla="*/ 64294 h 1096963"/>
                <a:gd name="connsiteX1" fmla="*/ 120650 w 1289050"/>
                <a:gd name="connsiteY1" fmla="*/ 540544 h 1096963"/>
                <a:gd name="connsiteX2" fmla="*/ 403225 w 1289050"/>
                <a:gd name="connsiteY2" fmla="*/ 1001713 h 1096963"/>
                <a:gd name="connsiteX3" fmla="*/ 465137 w 1289050"/>
                <a:gd name="connsiteY3" fmla="*/ 1096963 h 1096963"/>
                <a:gd name="connsiteX4" fmla="*/ 838994 w 1289050"/>
                <a:gd name="connsiteY4" fmla="*/ 885825 h 1096963"/>
                <a:gd name="connsiteX5" fmla="*/ 1212850 w 1289050"/>
                <a:gd name="connsiteY5" fmla="*/ 685800 h 1096963"/>
                <a:gd name="connsiteX6" fmla="*/ 1212850 w 1289050"/>
                <a:gd name="connsiteY6" fmla="*/ 685800 h 1096963"/>
                <a:gd name="connsiteX7" fmla="*/ 1289050 w 1289050"/>
                <a:gd name="connsiteY7" fmla="*/ 558800 h 1096963"/>
                <a:gd name="connsiteX8" fmla="*/ 971550 w 1289050"/>
                <a:gd name="connsiteY8" fmla="*/ 241300 h 1096963"/>
                <a:gd name="connsiteX9" fmla="*/ 768350 w 1289050"/>
                <a:gd name="connsiteY9" fmla="*/ 38100 h 1096963"/>
                <a:gd name="connsiteX10" fmla="*/ 514350 w 1289050"/>
                <a:gd name="connsiteY10" fmla="*/ 0 h 1096963"/>
                <a:gd name="connsiteX11" fmla="*/ 0 w 1289050"/>
                <a:gd name="connsiteY11" fmla="*/ 64294 h 1096963"/>
                <a:gd name="connsiteX0" fmla="*/ 19108 w 1308158"/>
                <a:gd name="connsiteY0" fmla="*/ 65788 h 1098457"/>
                <a:gd name="connsiteX1" fmla="*/ 139758 w 1308158"/>
                <a:gd name="connsiteY1" fmla="*/ 542038 h 1098457"/>
                <a:gd name="connsiteX2" fmla="*/ 422333 w 1308158"/>
                <a:gd name="connsiteY2" fmla="*/ 1003207 h 1098457"/>
                <a:gd name="connsiteX3" fmla="*/ 484245 w 1308158"/>
                <a:gd name="connsiteY3" fmla="*/ 1098457 h 1098457"/>
                <a:gd name="connsiteX4" fmla="*/ 858102 w 1308158"/>
                <a:gd name="connsiteY4" fmla="*/ 887319 h 1098457"/>
                <a:gd name="connsiteX5" fmla="*/ 1231958 w 1308158"/>
                <a:gd name="connsiteY5" fmla="*/ 687294 h 1098457"/>
                <a:gd name="connsiteX6" fmla="*/ 1231958 w 1308158"/>
                <a:gd name="connsiteY6" fmla="*/ 687294 h 1098457"/>
                <a:gd name="connsiteX7" fmla="*/ 1308158 w 1308158"/>
                <a:gd name="connsiteY7" fmla="*/ 560294 h 1098457"/>
                <a:gd name="connsiteX8" fmla="*/ 990658 w 1308158"/>
                <a:gd name="connsiteY8" fmla="*/ 242794 h 1098457"/>
                <a:gd name="connsiteX9" fmla="*/ 787458 w 1308158"/>
                <a:gd name="connsiteY9" fmla="*/ 39594 h 1098457"/>
                <a:gd name="connsiteX10" fmla="*/ 533458 w 1308158"/>
                <a:gd name="connsiteY10" fmla="*/ 1494 h 1098457"/>
                <a:gd name="connsiteX11" fmla="*/ 19108 w 1308158"/>
                <a:gd name="connsiteY11" fmla="*/ 65788 h 1098457"/>
                <a:gd name="connsiteX0" fmla="*/ 25537 w 1269343"/>
                <a:gd name="connsiteY0" fmla="*/ 73819 h 1096963"/>
                <a:gd name="connsiteX1" fmla="*/ 100943 w 1269343"/>
                <a:gd name="connsiteY1" fmla="*/ 540544 h 1096963"/>
                <a:gd name="connsiteX2" fmla="*/ 383518 w 1269343"/>
                <a:gd name="connsiteY2" fmla="*/ 1001713 h 1096963"/>
                <a:gd name="connsiteX3" fmla="*/ 445430 w 1269343"/>
                <a:gd name="connsiteY3" fmla="*/ 1096963 h 1096963"/>
                <a:gd name="connsiteX4" fmla="*/ 819287 w 1269343"/>
                <a:gd name="connsiteY4" fmla="*/ 885825 h 1096963"/>
                <a:gd name="connsiteX5" fmla="*/ 1193143 w 1269343"/>
                <a:gd name="connsiteY5" fmla="*/ 685800 h 1096963"/>
                <a:gd name="connsiteX6" fmla="*/ 1193143 w 1269343"/>
                <a:gd name="connsiteY6" fmla="*/ 685800 h 1096963"/>
                <a:gd name="connsiteX7" fmla="*/ 1269343 w 1269343"/>
                <a:gd name="connsiteY7" fmla="*/ 558800 h 1096963"/>
                <a:gd name="connsiteX8" fmla="*/ 951843 w 1269343"/>
                <a:gd name="connsiteY8" fmla="*/ 241300 h 1096963"/>
                <a:gd name="connsiteX9" fmla="*/ 748643 w 1269343"/>
                <a:gd name="connsiteY9" fmla="*/ 38100 h 1096963"/>
                <a:gd name="connsiteX10" fmla="*/ 494643 w 1269343"/>
                <a:gd name="connsiteY10" fmla="*/ 0 h 1096963"/>
                <a:gd name="connsiteX11" fmla="*/ 25537 w 1269343"/>
                <a:gd name="connsiteY11" fmla="*/ 73819 h 1096963"/>
                <a:gd name="connsiteX0" fmla="*/ 25537 w 1269343"/>
                <a:gd name="connsiteY0" fmla="*/ 73819 h 1096963"/>
                <a:gd name="connsiteX1" fmla="*/ 100943 w 1269343"/>
                <a:gd name="connsiteY1" fmla="*/ 540544 h 1096963"/>
                <a:gd name="connsiteX2" fmla="*/ 383518 w 1269343"/>
                <a:gd name="connsiteY2" fmla="*/ 1001713 h 1096963"/>
                <a:gd name="connsiteX3" fmla="*/ 445430 w 1269343"/>
                <a:gd name="connsiteY3" fmla="*/ 1096963 h 1096963"/>
                <a:gd name="connsiteX4" fmla="*/ 819287 w 1269343"/>
                <a:gd name="connsiteY4" fmla="*/ 885825 h 1096963"/>
                <a:gd name="connsiteX5" fmla="*/ 1193143 w 1269343"/>
                <a:gd name="connsiteY5" fmla="*/ 685800 h 1096963"/>
                <a:gd name="connsiteX6" fmla="*/ 1193143 w 1269343"/>
                <a:gd name="connsiteY6" fmla="*/ 685800 h 1096963"/>
                <a:gd name="connsiteX7" fmla="*/ 1269343 w 1269343"/>
                <a:gd name="connsiteY7" fmla="*/ 558800 h 1096963"/>
                <a:gd name="connsiteX8" fmla="*/ 951843 w 1269343"/>
                <a:gd name="connsiteY8" fmla="*/ 241300 h 1096963"/>
                <a:gd name="connsiteX9" fmla="*/ 748643 w 1269343"/>
                <a:gd name="connsiteY9" fmla="*/ 38100 h 1096963"/>
                <a:gd name="connsiteX10" fmla="*/ 500993 w 1269343"/>
                <a:gd name="connsiteY10" fmla="*/ 1588 h 1096963"/>
                <a:gd name="connsiteX11" fmla="*/ 494643 w 1269343"/>
                <a:gd name="connsiteY11" fmla="*/ 0 h 1096963"/>
                <a:gd name="connsiteX12" fmla="*/ 25537 w 1269343"/>
                <a:gd name="connsiteY12" fmla="*/ 73819 h 1096963"/>
                <a:gd name="connsiteX0" fmla="*/ 25537 w 1269343"/>
                <a:gd name="connsiteY0" fmla="*/ 73819 h 1096963"/>
                <a:gd name="connsiteX1" fmla="*/ 100943 w 1269343"/>
                <a:gd name="connsiteY1" fmla="*/ 540544 h 1096963"/>
                <a:gd name="connsiteX2" fmla="*/ 383518 w 1269343"/>
                <a:gd name="connsiteY2" fmla="*/ 1001713 h 1096963"/>
                <a:gd name="connsiteX3" fmla="*/ 445430 w 1269343"/>
                <a:gd name="connsiteY3" fmla="*/ 1096963 h 1096963"/>
                <a:gd name="connsiteX4" fmla="*/ 819287 w 1269343"/>
                <a:gd name="connsiteY4" fmla="*/ 885825 h 1096963"/>
                <a:gd name="connsiteX5" fmla="*/ 1193143 w 1269343"/>
                <a:gd name="connsiteY5" fmla="*/ 685800 h 1096963"/>
                <a:gd name="connsiteX6" fmla="*/ 1193143 w 1269343"/>
                <a:gd name="connsiteY6" fmla="*/ 685800 h 1096963"/>
                <a:gd name="connsiteX7" fmla="*/ 1269343 w 1269343"/>
                <a:gd name="connsiteY7" fmla="*/ 558800 h 1096963"/>
                <a:gd name="connsiteX8" fmla="*/ 951843 w 1269343"/>
                <a:gd name="connsiteY8" fmla="*/ 241300 h 1096963"/>
                <a:gd name="connsiteX9" fmla="*/ 739118 w 1269343"/>
                <a:gd name="connsiteY9" fmla="*/ 57150 h 1096963"/>
                <a:gd name="connsiteX10" fmla="*/ 500993 w 1269343"/>
                <a:gd name="connsiteY10" fmla="*/ 1588 h 1096963"/>
                <a:gd name="connsiteX11" fmla="*/ 494643 w 1269343"/>
                <a:gd name="connsiteY11" fmla="*/ 0 h 1096963"/>
                <a:gd name="connsiteX12" fmla="*/ 25537 w 1269343"/>
                <a:gd name="connsiteY12" fmla="*/ 73819 h 1096963"/>
                <a:gd name="connsiteX0" fmla="*/ 25537 w 1269343"/>
                <a:gd name="connsiteY0" fmla="*/ 73819 h 1096963"/>
                <a:gd name="connsiteX1" fmla="*/ 100943 w 1269343"/>
                <a:gd name="connsiteY1" fmla="*/ 540544 h 1096963"/>
                <a:gd name="connsiteX2" fmla="*/ 383518 w 1269343"/>
                <a:gd name="connsiteY2" fmla="*/ 1001713 h 1096963"/>
                <a:gd name="connsiteX3" fmla="*/ 445430 w 1269343"/>
                <a:gd name="connsiteY3" fmla="*/ 1096963 h 1096963"/>
                <a:gd name="connsiteX4" fmla="*/ 819287 w 1269343"/>
                <a:gd name="connsiteY4" fmla="*/ 885825 h 1096963"/>
                <a:gd name="connsiteX5" fmla="*/ 1193143 w 1269343"/>
                <a:gd name="connsiteY5" fmla="*/ 685800 h 1096963"/>
                <a:gd name="connsiteX6" fmla="*/ 1193143 w 1269343"/>
                <a:gd name="connsiteY6" fmla="*/ 685800 h 1096963"/>
                <a:gd name="connsiteX7" fmla="*/ 1269343 w 1269343"/>
                <a:gd name="connsiteY7" fmla="*/ 558800 h 1096963"/>
                <a:gd name="connsiteX8" fmla="*/ 951843 w 1269343"/>
                <a:gd name="connsiteY8" fmla="*/ 241300 h 1096963"/>
                <a:gd name="connsiteX9" fmla="*/ 739118 w 1269343"/>
                <a:gd name="connsiteY9" fmla="*/ 57150 h 1096963"/>
                <a:gd name="connsiteX10" fmla="*/ 500993 w 1269343"/>
                <a:gd name="connsiteY10" fmla="*/ 1588 h 1096963"/>
                <a:gd name="connsiteX11" fmla="*/ 494643 w 1269343"/>
                <a:gd name="connsiteY11" fmla="*/ 0 h 1096963"/>
                <a:gd name="connsiteX12" fmla="*/ 25537 w 1269343"/>
                <a:gd name="connsiteY12" fmla="*/ 73819 h 1096963"/>
                <a:gd name="connsiteX0" fmla="*/ 25537 w 1269343"/>
                <a:gd name="connsiteY0" fmla="*/ 73819 h 1096963"/>
                <a:gd name="connsiteX1" fmla="*/ 100943 w 1269343"/>
                <a:gd name="connsiteY1" fmla="*/ 540544 h 1096963"/>
                <a:gd name="connsiteX2" fmla="*/ 383518 w 1269343"/>
                <a:gd name="connsiteY2" fmla="*/ 1001713 h 1096963"/>
                <a:gd name="connsiteX3" fmla="*/ 445430 w 1269343"/>
                <a:gd name="connsiteY3" fmla="*/ 1096963 h 1096963"/>
                <a:gd name="connsiteX4" fmla="*/ 819287 w 1269343"/>
                <a:gd name="connsiteY4" fmla="*/ 885825 h 1096963"/>
                <a:gd name="connsiteX5" fmla="*/ 1193143 w 1269343"/>
                <a:gd name="connsiteY5" fmla="*/ 685800 h 1096963"/>
                <a:gd name="connsiteX6" fmla="*/ 1193143 w 1269343"/>
                <a:gd name="connsiteY6" fmla="*/ 685800 h 1096963"/>
                <a:gd name="connsiteX7" fmla="*/ 1269343 w 1269343"/>
                <a:gd name="connsiteY7" fmla="*/ 558800 h 1096963"/>
                <a:gd name="connsiteX8" fmla="*/ 951843 w 1269343"/>
                <a:gd name="connsiteY8" fmla="*/ 241300 h 1096963"/>
                <a:gd name="connsiteX9" fmla="*/ 698637 w 1269343"/>
                <a:gd name="connsiteY9" fmla="*/ 50006 h 1096963"/>
                <a:gd name="connsiteX10" fmla="*/ 500993 w 1269343"/>
                <a:gd name="connsiteY10" fmla="*/ 1588 h 1096963"/>
                <a:gd name="connsiteX11" fmla="*/ 494643 w 1269343"/>
                <a:gd name="connsiteY11" fmla="*/ 0 h 1096963"/>
                <a:gd name="connsiteX12" fmla="*/ 25537 w 1269343"/>
                <a:gd name="connsiteY12" fmla="*/ 73819 h 1096963"/>
                <a:gd name="connsiteX0" fmla="*/ 25537 w 1269343"/>
                <a:gd name="connsiteY0" fmla="*/ 73819 h 1096963"/>
                <a:gd name="connsiteX1" fmla="*/ 100943 w 1269343"/>
                <a:gd name="connsiteY1" fmla="*/ 540544 h 1096963"/>
                <a:gd name="connsiteX2" fmla="*/ 383518 w 1269343"/>
                <a:gd name="connsiteY2" fmla="*/ 1001713 h 1096963"/>
                <a:gd name="connsiteX3" fmla="*/ 445430 w 1269343"/>
                <a:gd name="connsiteY3" fmla="*/ 1096963 h 1096963"/>
                <a:gd name="connsiteX4" fmla="*/ 819287 w 1269343"/>
                <a:gd name="connsiteY4" fmla="*/ 885825 h 1096963"/>
                <a:gd name="connsiteX5" fmla="*/ 1193143 w 1269343"/>
                <a:gd name="connsiteY5" fmla="*/ 685800 h 1096963"/>
                <a:gd name="connsiteX6" fmla="*/ 1193143 w 1269343"/>
                <a:gd name="connsiteY6" fmla="*/ 685800 h 1096963"/>
                <a:gd name="connsiteX7" fmla="*/ 1269343 w 1269343"/>
                <a:gd name="connsiteY7" fmla="*/ 558800 h 1096963"/>
                <a:gd name="connsiteX8" fmla="*/ 951843 w 1269343"/>
                <a:gd name="connsiteY8" fmla="*/ 241300 h 1096963"/>
                <a:gd name="connsiteX9" fmla="*/ 698637 w 1269343"/>
                <a:gd name="connsiteY9" fmla="*/ 50006 h 1096963"/>
                <a:gd name="connsiteX10" fmla="*/ 500993 w 1269343"/>
                <a:gd name="connsiteY10" fmla="*/ 1588 h 1096963"/>
                <a:gd name="connsiteX11" fmla="*/ 494643 w 1269343"/>
                <a:gd name="connsiteY11" fmla="*/ 0 h 1096963"/>
                <a:gd name="connsiteX12" fmla="*/ 25537 w 1269343"/>
                <a:gd name="connsiteY12" fmla="*/ 73819 h 1096963"/>
                <a:gd name="connsiteX0" fmla="*/ 21249 w 1265055"/>
                <a:gd name="connsiteY0" fmla="*/ 72231 h 1095375"/>
                <a:gd name="connsiteX1" fmla="*/ 96655 w 1265055"/>
                <a:gd name="connsiteY1" fmla="*/ 538956 h 1095375"/>
                <a:gd name="connsiteX2" fmla="*/ 379230 w 1265055"/>
                <a:gd name="connsiteY2" fmla="*/ 1000125 h 1095375"/>
                <a:gd name="connsiteX3" fmla="*/ 441142 w 1265055"/>
                <a:gd name="connsiteY3" fmla="*/ 1095375 h 1095375"/>
                <a:gd name="connsiteX4" fmla="*/ 814999 w 1265055"/>
                <a:gd name="connsiteY4" fmla="*/ 884237 h 1095375"/>
                <a:gd name="connsiteX5" fmla="*/ 1188855 w 1265055"/>
                <a:gd name="connsiteY5" fmla="*/ 684212 h 1095375"/>
                <a:gd name="connsiteX6" fmla="*/ 1188855 w 1265055"/>
                <a:gd name="connsiteY6" fmla="*/ 684212 h 1095375"/>
                <a:gd name="connsiteX7" fmla="*/ 1265055 w 1265055"/>
                <a:gd name="connsiteY7" fmla="*/ 557212 h 1095375"/>
                <a:gd name="connsiteX8" fmla="*/ 947555 w 1265055"/>
                <a:gd name="connsiteY8" fmla="*/ 239712 h 1095375"/>
                <a:gd name="connsiteX9" fmla="*/ 694349 w 1265055"/>
                <a:gd name="connsiteY9" fmla="*/ 48418 h 1095375"/>
                <a:gd name="connsiteX10" fmla="*/ 496705 w 1265055"/>
                <a:gd name="connsiteY10" fmla="*/ 0 h 1095375"/>
                <a:gd name="connsiteX11" fmla="*/ 430824 w 1265055"/>
                <a:gd name="connsiteY11" fmla="*/ 793 h 1095375"/>
                <a:gd name="connsiteX12" fmla="*/ 21249 w 1265055"/>
                <a:gd name="connsiteY12" fmla="*/ 72231 h 1095375"/>
                <a:gd name="connsiteX0" fmla="*/ 21249 w 1265055"/>
                <a:gd name="connsiteY0" fmla="*/ 72166 h 1095310"/>
                <a:gd name="connsiteX1" fmla="*/ 96655 w 1265055"/>
                <a:gd name="connsiteY1" fmla="*/ 538891 h 1095310"/>
                <a:gd name="connsiteX2" fmla="*/ 379230 w 1265055"/>
                <a:gd name="connsiteY2" fmla="*/ 1000060 h 1095310"/>
                <a:gd name="connsiteX3" fmla="*/ 441142 w 1265055"/>
                <a:gd name="connsiteY3" fmla="*/ 1095310 h 1095310"/>
                <a:gd name="connsiteX4" fmla="*/ 814999 w 1265055"/>
                <a:gd name="connsiteY4" fmla="*/ 884172 h 1095310"/>
                <a:gd name="connsiteX5" fmla="*/ 1188855 w 1265055"/>
                <a:gd name="connsiteY5" fmla="*/ 684147 h 1095310"/>
                <a:gd name="connsiteX6" fmla="*/ 1188855 w 1265055"/>
                <a:gd name="connsiteY6" fmla="*/ 684147 h 1095310"/>
                <a:gd name="connsiteX7" fmla="*/ 1265055 w 1265055"/>
                <a:gd name="connsiteY7" fmla="*/ 557147 h 1095310"/>
                <a:gd name="connsiteX8" fmla="*/ 947555 w 1265055"/>
                <a:gd name="connsiteY8" fmla="*/ 239647 h 1095310"/>
                <a:gd name="connsiteX9" fmla="*/ 694349 w 1265055"/>
                <a:gd name="connsiteY9" fmla="*/ 48353 h 1095310"/>
                <a:gd name="connsiteX10" fmla="*/ 430824 w 1265055"/>
                <a:gd name="connsiteY10" fmla="*/ 728 h 1095310"/>
                <a:gd name="connsiteX11" fmla="*/ 21249 w 1265055"/>
                <a:gd name="connsiteY11" fmla="*/ 72166 h 1095310"/>
                <a:gd name="connsiteX0" fmla="*/ 21078 w 1264884"/>
                <a:gd name="connsiteY0" fmla="*/ 72166 h 1095310"/>
                <a:gd name="connsiteX1" fmla="*/ 96484 w 1264884"/>
                <a:gd name="connsiteY1" fmla="*/ 538891 h 1095310"/>
                <a:gd name="connsiteX2" fmla="*/ 379059 w 1264884"/>
                <a:gd name="connsiteY2" fmla="*/ 1000060 h 1095310"/>
                <a:gd name="connsiteX3" fmla="*/ 440971 w 1264884"/>
                <a:gd name="connsiteY3" fmla="*/ 1095310 h 1095310"/>
                <a:gd name="connsiteX4" fmla="*/ 814828 w 1264884"/>
                <a:gd name="connsiteY4" fmla="*/ 884172 h 1095310"/>
                <a:gd name="connsiteX5" fmla="*/ 1188684 w 1264884"/>
                <a:gd name="connsiteY5" fmla="*/ 684147 h 1095310"/>
                <a:gd name="connsiteX6" fmla="*/ 1188684 w 1264884"/>
                <a:gd name="connsiteY6" fmla="*/ 684147 h 1095310"/>
                <a:gd name="connsiteX7" fmla="*/ 1264884 w 1264884"/>
                <a:gd name="connsiteY7" fmla="*/ 557147 h 1095310"/>
                <a:gd name="connsiteX8" fmla="*/ 947384 w 1264884"/>
                <a:gd name="connsiteY8" fmla="*/ 239647 h 1095310"/>
                <a:gd name="connsiteX9" fmla="*/ 694178 w 1264884"/>
                <a:gd name="connsiteY9" fmla="*/ 48353 h 1095310"/>
                <a:gd name="connsiteX10" fmla="*/ 428272 w 1264884"/>
                <a:gd name="connsiteY10" fmla="*/ 728 h 1095310"/>
                <a:gd name="connsiteX11" fmla="*/ 21078 w 1264884"/>
                <a:gd name="connsiteY11" fmla="*/ 72166 h 1095310"/>
                <a:gd name="connsiteX0" fmla="*/ 21078 w 1229166"/>
                <a:gd name="connsiteY0" fmla="*/ 72166 h 1095310"/>
                <a:gd name="connsiteX1" fmla="*/ 96484 w 1229166"/>
                <a:gd name="connsiteY1" fmla="*/ 538891 h 1095310"/>
                <a:gd name="connsiteX2" fmla="*/ 379059 w 1229166"/>
                <a:gd name="connsiteY2" fmla="*/ 1000060 h 1095310"/>
                <a:gd name="connsiteX3" fmla="*/ 440971 w 1229166"/>
                <a:gd name="connsiteY3" fmla="*/ 1095310 h 1095310"/>
                <a:gd name="connsiteX4" fmla="*/ 814828 w 1229166"/>
                <a:gd name="connsiteY4" fmla="*/ 884172 h 1095310"/>
                <a:gd name="connsiteX5" fmla="*/ 1188684 w 1229166"/>
                <a:gd name="connsiteY5" fmla="*/ 684147 h 1095310"/>
                <a:gd name="connsiteX6" fmla="*/ 1188684 w 1229166"/>
                <a:gd name="connsiteY6" fmla="*/ 684147 h 1095310"/>
                <a:gd name="connsiteX7" fmla="*/ 1229166 w 1229166"/>
                <a:gd name="connsiteY7" fmla="*/ 588103 h 1095310"/>
                <a:gd name="connsiteX8" fmla="*/ 947384 w 1229166"/>
                <a:gd name="connsiteY8" fmla="*/ 239647 h 1095310"/>
                <a:gd name="connsiteX9" fmla="*/ 694178 w 1229166"/>
                <a:gd name="connsiteY9" fmla="*/ 48353 h 1095310"/>
                <a:gd name="connsiteX10" fmla="*/ 428272 w 1229166"/>
                <a:gd name="connsiteY10" fmla="*/ 728 h 1095310"/>
                <a:gd name="connsiteX11" fmla="*/ 21078 w 1229166"/>
                <a:gd name="connsiteY11" fmla="*/ 72166 h 1095310"/>
                <a:gd name="connsiteX0" fmla="*/ 21078 w 1229166"/>
                <a:gd name="connsiteY0" fmla="*/ 72166 h 1095310"/>
                <a:gd name="connsiteX1" fmla="*/ 96484 w 1229166"/>
                <a:gd name="connsiteY1" fmla="*/ 538891 h 1095310"/>
                <a:gd name="connsiteX2" fmla="*/ 379059 w 1229166"/>
                <a:gd name="connsiteY2" fmla="*/ 1000060 h 1095310"/>
                <a:gd name="connsiteX3" fmla="*/ 440971 w 1229166"/>
                <a:gd name="connsiteY3" fmla="*/ 1095310 h 1095310"/>
                <a:gd name="connsiteX4" fmla="*/ 814828 w 1229166"/>
                <a:gd name="connsiteY4" fmla="*/ 884172 h 1095310"/>
                <a:gd name="connsiteX5" fmla="*/ 1188684 w 1229166"/>
                <a:gd name="connsiteY5" fmla="*/ 684147 h 1095310"/>
                <a:gd name="connsiteX6" fmla="*/ 1229166 w 1229166"/>
                <a:gd name="connsiteY6" fmla="*/ 588103 h 1095310"/>
                <a:gd name="connsiteX7" fmla="*/ 947384 w 1229166"/>
                <a:gd name="connsiteY7" fmla="*/ 239647 h 1095310"/>
                <a:gd name="connsiteX8" fmla="*/ 694178 w 1229166"/>
                <a:gd name="connsiteY8" fmla="*/ 48353 h 1095310"/>
                <a:gd name="connsiteX9" fmla="*/ 428272 w 1229166"/>
                <a:gd name="connsiteY9" fmla="*/ 728 h 1095310"/>
                <a:gd name="connsiteX10" fmla="*/ 21078 w 1229166"/>
                <a:gd name="connsiteY10" fmla="*/ 72166 h 1095310"/>
                <a:gd name="connsiteX0" fmla="*/ 21078 w 1229166"/>
                <a:gd name="connsiteY0" fmla="*/ 72166 h 1095310"/>
                <a:gd name="connsiteX1" fmla="*/ 96484 w 1229166"/>
                <a:gd name="connsiteY1" fmla="*/ 538891 h 1095310"/>
                <a:gd name="connsiteX2" fmla="*/ 379059 w 1229166"/>
                <a:gd name="connsiteY2" fmla="*/ 1000060 h 1095310"/>
                <a:gd name="connsiteX3" fmla="*/ 440971 w 1229166"/>
                <a:gd name="connsiteY3" fmla="*/ 1095310 h 1095310"/>
                <a:gd name="connsiteX4" fmla="*/ 814828 w 1229166"/>
                <a:gd name="connsiteY4" fmla="*/ 884172 h 1095310"/>
                <a:gd name="connsiteX5" fmla="*/ 1164872 w 1229166"/>
                <a:gd name="connsiteY5" fmla="*/ 705579 h 1095310"/>
                <a:gd name="connsiteX6" fmla="*/ 1229166 w 1229166"/>
                <a:gd name="connsiteY6" fmla="*/ 588103 h 1095310"/>
                <a:gd name="connsiteX7" fmla="*/ 947384 w 1229166"/>
                <a:gd name="connsiteY7" fmla="*/ 239647 h 1095310"/>
                <a:gd name="connsiteX8" fmla="*/ 694178 w 1229166"/>
                <a:gd name="connsiteY8" fmla="*/ 48353 h 1095310"/>
                <a:gd name="connsiteX9" fmla="*/ 428272 w 1229166"/>
                <a:gd name="connsiteY9" fmla="*/ 728 h 1095310"/>
                <a:gd name="connsiteX10" fmla="*/ 21078 w 1229166"/>
                <a:gd name="connsiteY10" fmla="*/ 72166 h 1095310"/>
                <a:gd name="connsiteX0" fmla="*/ 21078 w 1245835"/>
                <a:gd name="connsiteY0" fmla="*/ 72166 h 1095310"/>
                <a:gd name="connsiteX1" fmla="*/ 96484 w 1245835"/>
                <a:gd name="connsiteY1" fmla="*/ 538891 h 1095310"/>
                <a:gd name="connsiteX2" fmla="*/ 379059 w 1245835"/>
                <a:gd name="connsiteY2" fmla="*/ 1000060 h 1095310"/>
                <a:gd name="connsiteX3" fmla="*/ 440971 w 1245835"/>
                <a:gd name="connsiteY3" fmla="*/ 1095310 h 1095310"/>
                <a:gd name="connsiteX4" fmla="*/ 814828 w 1245835"/>
                <a:gd name="connsiteY4" fmla="*/ 884172 h 1095310"/>
                <a:gd name="connsiteX5" fmla="*/ 1164872 w 1245835"/>
                <a:gd name="connsiteY5" fmla="*/ 705579 h 1095310"/>
                <a:gd name="connsiteX6" fmla="*/ 1245835 w 1245835"/>
                <a:gd name="connsiteY6" fmla="*/ 628584 h 1095310"/>
                <a:gd name="connsiteX7" fmla="*/ 947384 w 1245835"/>
                <a:gd name="connsiteY7" fmla="*/ 239647 h 1095310"/>
                <a:gd name="connsiteX8" fmla="*/ 694178 w 1245835"/>
                <a:gd name="connsiteY8" fmla="*/ 48353 h 1095310"/>
                <a:gd name="connsiteX9" fmla="*/ 428272 w 1245835"/>
                <a:gd name="connsiteY9" fmla="*/ 728 h 1095310"/>
                <a:gd name="connsiteX10" fmla="*/ 21078 w 1245835"/>
                <a:gd name="connsiteY10" fmla="*/ 72166 h 1095310"/>
                <a:gd name="connsiteX0" fmla="*/ 21078 w 1243453"/>
                <a:gd name="connsiteY0" fmla="*/ 72166 h 1095310"/>
                <a:gd name="connsiteX1" fmla="*/ 96484 w 1243453"/>
                <a:gd name="connsiteY1" fmla="*/ 538891 h 1095310"/>
                <a:gd name="connsiteX2" fmla="*/ 379059 w 1243453"/>
                <a:gd name="connsiteY2" fmla="*/ 1000060 h 1095310"/>
                <a:gd name="connsiteX3" fmla="*/ 440971 w 1243453"/>
                <a:gd name="connsiteY3" fmla="*/ 1095310 h 1095310"/>
                <a:gd name="connsiteX4" fmla="*/ 814828 w 1243453"/>
                <a:gd name="connsiteY4" fmla="*/ 884172 h 1095310"/>
                <a:gd name="connsiteX5" fmla="*/ 1164872 w 1243453"/>
                <a:gd name="connsiteY5" fmla="*/ 705579 h 1095310"/>
                <a:gd name="connsiteX6" fmla="*/ 1243453 w 1243453"/>
                <a:gd name="connsiteY6" fmla="*/ 607153 h 1095310"/>
                <a:gd name="connsiteX7" fmla="*/ 947384 w 1243453"/>
                <a:gd name="connsiteY7" fmla="*/ 239647 h 1095310"/>
                <a:gd name="connsiteX8" fmla="*/ 694178 w 1243453"/>
                <a:gd name="connsiteY8" fmla="*/ 48353 h 1095310"/>
                <a:gd name="connsiteX9" fmla="*/ 428272 w 1243453"/>
                <a:gd name="connsiteY9" fmla="*/ 728 h 1095310"/>
                <a:gd name="connsiteX10" fmla="*/ 21078 w 1243453"/>
                <a:gd name="connsiteY10" fmla="*/ 72166 h 1095310"/>
                <a:gd name="connsiteX0" fmla="*/ 21078 w 1229165"/>
                <a:gd name="connsiteY0" fmla="*/ 72166 h 1095310"/>
                <a:gd name="connsiteX1" fmla="*/ 96484 w 1229165"/>
                <a:gd name="connsiteY1" fmla="*/ 538891 h 1095310"/>
                <a:gd name="connsiteX2" fmla="*/ 379059 w 1229165"/>
                <a:gd name="connsiteY2" fmla="*/ 1000060 h 1095310"/>
                <a:gd name="connsiteX3" fmla="*/ 440971 w 1229165"/>
                <a:gd name="connsiteY3" fmla="*/ 1095310 h 1095310"/>
                <a:gd name="connsiteX4" fmla="*/ 814828 w 1229165"/>
                <a:gd name="connsiteY4" fmla="*/ 884172 h 1095310"/>
                <a:gd name="connsiteX5" fmla="*/ 1164872 w 1229165"/>
                <a:gd name="connsiteY5" fmla="*/ 705579 h 1095310"/>
                <a:gd name="connsiteX6" fmla="*/ 1229165 w 1229165"/>
                <a:gd name="connsiteY6" fmla="*/ 578578 h 1095310"/>
                <a:gd name="connsiteX7" fmla="*/ 947384 w 1229165"/>
                <a:gd name="connsiteY7" fmla="*/ 239647 h 1095310"/>
                <a:gd name="connsiteX8" fmla="*/ 694178 w 1229165"/>
                <a:gd name="connsiteY8" fmla="*/ 48353 h 1095310"/>
                <a:gd name="connsiteX9" fmla="*/ 428272 w 1229165"/>
                <a:gd name="connsiteY9" fmla="*/ 728 h 1095310"/>
                <a:gd name="connsiteX10" fmla="*/ 21078 w 1229165"/>
                <a:gd name="connsiteY10" fmla="*/ 72166 h 1095310"/>
                <a:gd name="connsiteX0" fmla="*/ 21078 w 1166932"/>
                <a:gd name="connsiteY0" fmla="*/ 72166 h 1095310"/>
                <a:gd name="connsiteX1" fmla="*/ 96484 w 1166932"/>
                <a:gd name="connsiteY1" fmla="*/ 538891 h 1095310"/>
                <a:gd name="connsiteX2" fmla="*/ 379059 w 1166932"/>
                <a:gd name="connsiteY2" fmla="*/ 1000060 h 1095310"/>
                <a:gd name="connsiteX3" fmla="*/ 440971 w 1166932"/>
                <a:gd name="connsiteY3" fmla="*/ 1095310 h 1095310"/>
                <a:gd name="connsiteX4" fmla="*/ 814828 w 1166932"/>
                <a:gd name="connsiteY4" fmla="*/ 884172 h 1095310"/>
                <a:gd name="connsiteX5" fmla="*/ 1164872 w 1166932"/>
                <a:gd name="connsiteY5" fmla="*/ 705579 h 1095310"/>
                <a:gd name="connsiteX6" fmla="*/ 947384 w 1166932"/>
                <a:gd name="connsiteY6" fmla="*/ 239647 h 1095310"/>
                <a:gd name="connsiteX7" fmla="*/ 694178 w 1166932"/>
                <a:gd name="connsiteY7" fmla="*/ 48353 h 1095310"/>
                <a:gd name="connsiteX8" fmla="*/ 428272 w 1166932"/>
                <a:gd name="connsiteY8" fmla="*/ 728 h 1095310"/>
                <a:gd name="connsiteX9" fmla="*/ 21078 w 1166932"/>
                <a:gd name="connsiteY9" fmla="*/ 72166 h 1095310"/>
                <a:gd name="connsiteX0" fmla="*/ 21078 w 1226015"/>
                <a:gd name="connsiteY0" fmla="*/ 72166 h 1095310"/>
                <a:gd name="connsiteX1" fmla="*/ 96484 w 1226015"/>
                <a:gd name="connsiteY1" fmla="*/ 538891 h 1095310"/>
                <a:gd name="connsiteX2" fmla="*/ 379059 w 1226015"/>
                <a:gd name="connsiteY2" fmla="*/ 1000060 h 1095310"/>
                <a:gd name="connsiteX3" fmla="*/ 440971 w 1226015"/>
                <a:gd name="connsiteY3" fmla="*/ 1095310 h 1095310"/>
                <a:gd name="connsiteX4" fmla="*/ 814828 w 1226015"/>
                <a:gd name="connsiteY4" fmla="*/ 884172 h 1095310"/>
                <a:gd name="connsiteX5" fmla="*/ 1224403 w 1226015"/>
                <a:gd name="connsiteY5" fmla="*/ 615091 h 1095310"/>
                <a:gd name="connsiteX6" fmla="*/ 947384 w 1226015"/>
                <a:gd name="connsiteY6" fmla="*/ 239647 h 1095310"/>
                <a:gd name="connsiteX7" fmla="*/ 694178 w 1226015"/>
                <a:gd name="connsiteY7" fmla="*/ 48353 h 1095310"/>
                <a:gd name="connsiteX8" fmla="*/ 428272 w 1226015"/>
                <a:gd name="connsiteY8" fmla="*/ 728 h 1095310"/>
                <a:gd name="connsiteX9" fmla="*/ 21078 w 1226015"/>
                <a:gd name="connsiteY9" fmla="*/ 72166 h 1095310"/>
                <a:gd name="connsiteX0" fmla="*/ 21078 w 1221280"/>
                <a:gd name="connsiteY0" fmla="*/ 72166 h 1095310"/>
                <a:gd name="connsiteX1" fmla="*/ 96484 w 1221280"/>
                <a:gd name="connsiteY1" fmla="*/ 538891 h 1095310"/>
                <a:gd name="connsiteX2" fmla="*/ 379059 w 1221280"/>
                <a:gd name="connsiteY2" fmla="*/ 1000060 h 1095310"/>
                <a:gd name="connsiteX3" fmla="*/ 440971 w 1221280"/>
                <a:gd name="connsiteY3" fmla="*/ 1095310 h 1095310"/>
                <a:gd name="connsiteX4" fmla="*/ 814828 w 1221280"/>
                <a:gd name="connsiteY4" fmla="*/ 884172 h 1095310"/>
                <a:gd name="connsiteX5" fmla="*/ 1219640 w 1221280"/>
                <a:gd name="connsiteY5" fmla="*/ 619853 h 1095310"/>
                <a:gd name="connsiteX6" fmla="*/ 947384 w 1221280"/>
                <a:gd name="connsiteY6" fmla="*/ 239647 h 1095310"/>
                <a:gd name="connsiteX7" fmla="*/ 694178 w 1221280"/>
                <a:gd name="connsiteY7" fmla="*/ 48353 h 1095310"/>
                <a:gd name="connsiteX8" fmla="*/ 428272 w 1221280"/>
                <a:gd name="connsiteY8" fmla="*/ 728 h 1095310"/>
                <a:gd name="connsiteX9" fmla="*/ 21078 w 1221280"/>
                <a:gd name="connsiteY9" fmla="*/ 72166 h 1095310"/>
                <a:gd name="connsiteX0" fmla="*/ 21078 w 1221280"/>
                <a:gd name="connsiteY0" fmla="*/ 72166 h 1104835"/>
                <a:gd name="connsiteX1" fmla="*/ 96484 w 1221280"/>
                <a:gd name="connsiteY1" fmla="*/ 538891 h 1104835"/>
                <a:gd name="connsiteX2" fmla="*/ 379059 w 1221280"/>
                <a:gd name="connsiteY2" fmla="*/ 1000060 h 1104835"/>
                <a:gd name="connsiteX3" fmla="*/ 445733 w 1221280"/>
                <a:gd name="connsiteY3" fmla="*/ 1104835 h 1104835"/>
                <a:gd name="connsiteX4" fmla="*/ 814828 w 1221280"/>
                <a:gd name="connsiteY4" fmla="*/ 884172 h 1104835"/>
                <a:gd name="connsiteX5" fmla="*/ 1219640 w 1221280"/>
                <a:gd name="connsiteY5" fmla="*/ 619853 h 1104835"/>
                <a:gd name="connsiteX6" fmla="*/ 947384 w 1221280"/>
                <a:gd name="connsiteY6" fmla="*/ 239647 h 1104835"/>
                <a:gd name="connsiteX7" fmla="*/ 694178 w 1221280"/>
                <a:gd name="connsiteY7" fmla="*/ 48353 h 1104835"/>
                <a:gd name="connsiteX8" fmla="*/ 428272 w 1221280"/>
                <a:gd name="connsiteY8" fmla="*/ 728 h 1104835"/>
                <a:gd name="connsiteX9" fmla="*/ 21078 w 1221280"/>
                <a:gd name="connsiteY9" fmla="*/ 72166 h 1104835"/>
                <a:gd name="connsiteX0" fmla="*/ 21078 w 1221280"/>
                <a:gd name="connsiteY0" fmla="*/ 72166 h 1104835"/>
                <a:gd name="connsiteX1" fmla="*/ 96484 w 1221280"/>
                <a:gd name="connsiteY1" fmla="*/ 538891 h 1104835"/>
                <a:gd name="connsiteX2" fmla="*/ 379059 w 1221280"/>
                <a:gd name="connsiteY2" fmla="*/ 1000060 h 1104835"/>
                <a:gd name="connsiteX3" fmla="*/ 445733 w 1221280"/>
                <a:gd name="connsiteY3" fmla="*/ 1104835 h 1104835"/>
                <a:gd name="connsiteX4" fmla="*/ 814828 w 1221280"/>
                <a:gd name="connsiteY4" fmla="*/ 884172 h 1104835"/>
                <a:gd name="connsiteX5" fmla="*/ 1219640 w 1221280"/>
                <a:gd name="connsiteY5" fmla="*/ 619853 h 1104835"/>
                <a:gd name="connsiteX6" fmla="*/ 947384 w 1221280"/>
                <a:gd name="connsiteY6" fmla="*/ 239647 h 1104835"/>
                <a:gd name="connsiteX7" fmla="*/ 694178 w 1221280"/>
                <a:gd name="connsiteY7" fmla="*/ 48353 h 1104835"/>
                <a:gd name="connsiteX8" fmla="*/ 428272 w 1221280"/>
                <a:gd name="connsiteY8" fmla="*/ 728 h 1104835"/>
                <a:gd name="connsiteX9" fmla="*/ 21078 w 1221280"/>
                <a:gd name="connsiteY9" fmla="*/ 72166 h 1104835"/>
                <a:gd name="connsiteX0" fmla="*/ 21078 w 1228382"/>
                <a:gd name="connsiteY0" fmla="*/ 72166 h 1104835"/>
                <a:gd name="connsiteX1" fmla="*/ 96484 w 1228382"/>
                <a:gd name="connsiteY1" fmla="*/ 538891 h 1104835"/>
                <a:gd name="connsiteX2" fmla="*/ 379059 w 1228382"/>
                <a:gd name="connsiteY2" fmla="*/ 1000060 h 1104835"/>
                <a:gd name="connsiteX3" fmla="*/ 445733 w 1228382"/>
                <a:gd name="connsiteY3" fmla="*/ 1104835 h 1104835"/>
                <a:gd name="connsiteX4" fmla="*/ 814828 w 1228382"/>
                <a:gd name="connsiteY4" fmla="*/ 884172 h 1104835"/>
                <a:gd name="connsiteX5" fmla="*/ 1226784 w 1228382"/>
                <a:gd name="connsiteY5" fmla="*/ 646046 h 1104835"/>
                <a:gd name="connsiteX6" fmla="*/ 947384 w 1228382"/>
                <a:gd name="connsiteY6" fmla="*/ 239647 h 1104835"/>
                <a:gd name="connsiteX7" fmla="*/ 694178 w 1228382"/>
                <a:gd name="connsiteY7" fmla="*/ 48353 h 1104835"/>
                <a:gd name="connsiteX8" fmla="*/ 428272 w 1228382"/>
                <a:gd name="connsiteY8" fmla="*/ 728 h 1104835"/>
                <a:gd name="connsiteX9" fmla="*/ 21078 w 1228382"/>
                <a:gd name="connsiteY9" fmla="*/ 72166 h 1104835"/>
                <a:gd name="connsiteX0" fmla="*/ 21078 w 1226784"/>
                <a:gd name="connsiteY0" fmla="*/ 72166 h 1104835"/>
                <a:gd name="connsiteX1" fmla="*/ 96484 w 1226784"/>
                <a:gd name="connsiteY1" fmla="*/ 538891 h 1104835"/>
                <a:gd name="connsiteX2" fmla="*/ 379059 w 1226784"/>
                <a:gd name="connsiteY2" fmla="*/ 1000060 h 1104835"/>
                <a:gd name="connsiteX3" fmla="*/ 445733 w 1226784"/>
                <a:gd name="connsiteY3" fmla="*/ 1104835 h 1104835"/>
                <a:gd name="connsiteX4" fmla="*/ 814828 w 1226784"/>
                <a:gd name="connsiteY4" fmla="*/ 884172 h 1104835"/>
                <a:gd name="connsiteX5" fmla="*/ 1226784 w 1226784"/>
                <a:gd name="connsiteY5" fmla="*/ 646046 h 1104835"/>
                <a:gd name="connsiteX6" fmla="*/ 947384 w 1226784"/>
                <a:gd name="connsiteY6" fmla="*/ 239647 h 1104835"/>
                <a:gd name="connsiteX7" fmla="*/ 694178 w 1226784"/>
                <a:gd name="connsiteY7" fmla="*/ 48353 h 1104835"/>
                <a:gd name="connsiteX8" fmla="*/ 428272 w 1226784"/>
                <a:gd name="connsiteY8" fmla="*/ 728 h 1104835"/>
                <a:gd name="connsiteX9" fmla="*/ 21078 w 1226784"/>
                <a:gd name="connsiteY9" fmla="*/ 72166 h 1104835"/>
                <a:gd name="connsiteX0" fmla="*/ 21078 w 1226784"/>
                <a:gd name="connsiteY0" fmla="*/ 72166 h 1104835"/>
                <a:gd name="connsiteX1" fmla="*/ 96484 w 1226784"/>
                <a:gd name="connsiteY1" fmla="*/ 538891 h 1104835"/>
                <a:gd name="connsiteX2" fmla="*/ 379059 w 1226784"/>
                <a:gd name="connsiteY2" fmla="*/ 1000060 h 1104835"/>
                <a:gd name="connsiteX3" fmla="*/ 445733 w 1226784"/>
                <a:gd name="connsiteY3" fmla="*/ 1104835 h 1104835"/>
                <a:gd name="connsiteX4" fmla="*/ 802921 w 1226784"/>
                <a:gd name="connsiteY4" fmla="*/ 907984 h 1104835"/>
                <a:gd name="connsiteX5" fmla="*/ 1226784 w 1226784"/>
                <a:gd name="connsiteY5" fmla="*/ 646046 h 1104835"/>
                <a:gd name="connsiteX6" fmla="*/ 947384 w 1226784"/>
                <a:gd name="connsiteY6" fmla="*/ 239647 h 1104835"/>
                <a:gd name="connsiteX7" fmla="*/ 694178 w 1226784"/>
                <a:gd name="connsiteY7" fmla="*/ 48353 h 1104835"/>
                <a:gd name="connsiteX8" fmla="*/ 428272 w 1226784"/>
                <a:gd name="connsiteY8" fmla="*/ 728 h 1104835"/>
                <a:gd name="connsiteX9" fmla="*/ 21078 w 1226784"/>
                <a:gd name="connsiteY9" fmla="*/ 72166 h 1104835"/>
                <a:gd name="connsiteX0" fmla="*/ 21078 w 1226784"/>
                <a:gd name="connsiteY0" fmla="*/ 72166 h 1111979"/>
                <a:gd name="connsiteX1" fmla="*/ 96484 w 1226784"/>
                <a:gd name="connsiteY1" fmla="*/ 538891 h 1111979"/>
                <a:gd name="connsiteX2" fmla="*/ 379059 w 1226784"/>
                <a:gd name="connsiteY2" fmla="*/ 1000060 h 1111979"/>
                <a:gd name="connsiteX3" fmla="*/ 452877 w 1226784"/>
                <a:gd name="connsiteY3" fmla="*/ 1111979 h 1111979"/>
                <a:gd name="connsiteX4" fmla="*/ 802921 w 1226784"/>
                <a:gd name="connsiteY4" fmla="*/ 907984 h 1111979"/>
                <a:gd name="connsiteX5" fmla="*/ 1226784 w 1226784"/>
                <a:gd name="connsiteY5" fmla="*/ 646046 h 1111979"/>
                <a:gd name="connsiteX6" fmla="*/ 947384 w 1226784"/>
                <a:gd name="connsiteY6" fmla="*/ 239647 h 1111979"/>
                <a:gd name="connsiteX7" fmla="*/ 694178 w 1226784"/>
                <a:gd name="connsiteY7" fmla="*/ 48353 h 1111979"/>
                <a:gd name="connsiteX8" fmla="*/ 428272 w 1226784"/>
                <a:gd name="connsiteY8" fmla="*/ 728 h 1111979"/>
                <a:gd name="connsiteX9" fmla="*/ 21078 w 1226784"/>
                <a:gd name="connsiteY9" fmla="*/ 72166 h 1111979"/>
                <a:gd name="connsiteX0" fmla="*/ 21078 w 1226784"/>
                <a:gd name="connsiteY0" fmla="*/ 72166 h 1111979"/>
                <a:gd name="connsiteX1" fmla="*/ 96484 w 1226784"/>
                <a:gd name="connsiteY1" fmla="*/ 538891 h 1111979"/>
                <a:gd name="connsiteX2" fmla="*/ 379059 w 1226784"/>
                <a:gd name="connsiteY2" fmla="*/ 1000060 h 1111979"/>
                <a:gd name="connsiteX3" fmla="*/ 452877 w 1226784"/>
                <a:gd name="connsiteY3" fmla="*/ 1111979 h 1111979"/>
                <a:gd name="connsiteX4" fmla="*/ 795777 w 1226784"/>
                <a:gd name="connsiteY4" fmla="*/ 896078 h 1111979"/>
                <a:gd name="connsiteX5" fmla="*/ 1226784 w 1226784"/>
                <a:gd name="connsiteY5" fmla="*/ 646046 h 1111979"/>
                <a:gd name="connsiteX6" fmla="*/ 947384 w 1226784"/>
                <a:gd name="connsiteY6" fmla="*/ 239647 h 1111979"/>
                <a:gd name="connsiteX7" fmla="*/ 694178 w 1226784"/>
                <a:gd name="connsiteY7" fmla="*/ 48353 h 1111979"/>
                <a:gd name="connsiteX8" fmla="*/ 428272 w 1226784"/>
                <a:gd name="connsiteY8" fmla="*/ 728 h 1111979"/>
                <a:gd name="connsiteX9" fmla="*/ 21078 w 1226784"/>
                <a:gd name="connsiteY9" fmla="*/ 72166 h 1111979"/>
                <a:gd name="connsiteX0" fmla="*/ 21078 w 1226784"/>
                <a:gd name="connsiteY0" fmla="*/ 72166 h 1111979"/>
                <a:gd name="connsiteX1" fmla="*/ 96484 w 1226784"/>
                <a:gd name="connsiteY1" fmla="*/ 538891 h 1111979"/>
                <a:gd name="connsiteX2" fmla="*/ 379059 w 1226784"/>
                <a:gd name="connsiteY2" fmla="*/ 1000060 h 1111979"/>
                <a:gd name="connsiteX3" fmla="*/ 452877 w 1226784"/>
                <a:gd name="connsiteY3" fmla="*/ 1111979 h 1111979"/>
                <a:gd name="connsiteX4" fmla="*/ 795777 w 1226784"/>
                <a:gd name="connsiteY4" fmla="*/ 896078 h 1111979"/>
                <a:gd name="connsiteX5" fmla="*/ 1226784 w 1226784"/>
                <a:gd name="connsiteY5" fmla="*/ 646046 h 1111979"/>
                <a:gd name="connsiteX6" fmla="*/ 947384 w 1226784"/>
                <a:gd name="connsiteY6" fmla="*/ 239647 h 1111979"/>
                <a:gd name="connsiteX7" fmla="*/ 694178 w 1226784"/>
                <a:gd name="connsiteY7" fmla="*/ 48353 h 1111979"/>
                <a:gd name="connsiteX8" fmla="*/ 428272 w 1226784"/>
                <a:gd name="connsiteY8" fmla="*/ 728 h 1111979"/>
                <a:gd name="connsiteX9" fmla="*/ 21078 w 1226784"/>
                <a:gd name="connsiteY9" fmla="*/ 72166 h 1111979"/>
                <a:gd name="connsiteX0" fmla="*/ 21078 w 1226784"/>
                <a:gd name="connsiteY0" fmla="*/ 72122 h 1111935"/>
                <a:gd name="connsiteX1" fmla="*/ 96484 w 1226784"/>
                <a:gd name="connsiteY1" fmla="*/ 538847 h 1111935"/>
                <a:gd name="connsiteX2" fmla="*/ 379059 w 1226784"/>
                <a:gd name="connsiteY2" fmla="*/ 1000016 h 1111935"/>
                <a:gd name="connsiteX3" fmla="*/ 452877 w 1226784"/>
                <a:gd name="connsiteY3" fmla="*/ 1111935 h 1111935"/>
                <a:gd name="connsiteX4" fmla="*/ 795777 w 1226784"/>
                <a:gd name="connsiteY4" fmla="*/ 896034 h 1111935"/>
                <a:gd name="connsiteX5" fmla="*/ 1226784 w 1226784"/>
                <a:gd name="connsiteY5" fmla="*/ 646002 h 1111935"/>
                <a:gd name="connsiteX6" fmla="*/ 947384 w 1226784"/>
                <a:gd name="connsiteY6" fmla="*/ 239603 h 1111935"/>
                <a:gd name="connsiteX7" fmla="*/ 694178 w 1226784"/>
                <a:gd name="connsiteY7" fmla="*/ 48309 h 1111935"/>
                <a:gd name="connsiteX8" fmla="*/ 428272 w 1226784"/>
                <a:gd name="connsiteY8" fmla="*/ 684 h 1111935"/>
                <a:gd name="connsiteX9" fmla="*/ 108389 w 1226784"/>
                <a:gd name="connsiteY9" fmla="*/ 23702 h 1111935"/>
                <a:gd name="connsiteX10" fmla="*/ 21078 w 1226784"/>
                <a:gd name="connsiteY10" fmla="*/ 72122 h 1111935"/>
                <a:gd name="connsiteX0" fmla="*/ 26625 w 1232331"/>
                <a:gd name="connsiteY0" fmla="*/ 72122 h 1111935"/>
                <a:gd name="connsiteX1" fmla="*/ 4399 w 1232331"/>
                <a:gd name="connsiteY1" fmla="*/ 216583 h 1111935"/>
                <a:gd name="connsiteX2" fmla="*/ 102031 w 1232331"/>
                <a:gd name="connsiteY2" fmla="*/ 538847 h 1111935"/>
                <a:gd name="connsiteX3" fmla="*/ 384606 w 1232331"/>
                <a:gd name="connsiteY3" fmla="*/ 1000016 h 1111935"/>
                <a:gd name="connsiteX4" fmla="*/ 458424 w 1232331"/>
                <a:gd name="connsiteY4" fmla="*/ 1111935 h 1111935"/>
                <a:gd name="connsiteX5" fmla="*/ 801324 w 1232331"/>
                <a:gd name="connsiteY5" fmla="*/ 896034 h 1111935"/>
                <a:gd name="connsiteX6" fmla="*/ 1232331 w 1232331"/>
                <a:gd name="connsiteY6" fmla="*/ 646002 h 1111935"/>
                <a:gd name="connsiteX7" fmla="*/ 952931 w 1232331"/>
                <a:gd name="connsiteY7" fmla="*/ 239603 h 1111935"/>
                <a:gd name="connsiteX8" fmla="*/ 699725 w 1232331"/>
                <a:gd name="connsiteY8" fmla="*/ 48309 h 1111935"/>
                <a:gd name="connsiteX9" fmla="*/ 433819 w 1232331"/>
                <a:gd name="connsiteY9" fmla="*/ 684 h 1111935"/>
                <a:gd name="connsiteX10" fmla="*/ 113936 w 1232331"/>
                <a:gd name="connsiteY10" fmla="*/ 23702 h 1111935"/>
                <a:gd name="connsiteX11" fmla="*/ 26625 w 1232331"/>
                <a:gd name="connsiteY11" fmla="*/ 72122 h 1111935"/>
                <a:gd name="connsiteX0" fmla="*/ 26625 w 1232331"/>
                <a:gd name="connsiteY0" fmla="*/ 72122 h 1111935"/>
                <a:gd name="connsiteX1" fmla="*/ 4399 w 1232331"/>
                <a:gd name="connsiteY1" fmla="*/ 216583 h 1111935"/>
                <a:gd name="connsiteX2" fmla="*/ 102031 w 1232331"/>
                <a:gd name="connsiteY2" fmla="*/ 538847 h 1111935"/>
                <a:gd name="connsiteX3" fmla="*/ 384606 w 1232331"/>
                <a:gd name="connsiteY3" fmla="*/ 1000016 h 1111935"/>
                <a:gd name="connsiteX4" fmla="*/ 458424 w 1232331"/>
                <a:gd name="connsiteY4" fmla="*/ 1111935 h 1111935"/>
                <a:gd name="connsiteX5" fmla="*/ 801324 w 1232331"/>
                <a:gd name="connsiteY5" fmla="*/ 896034 h 1111935"/>
                <a:gd name="connsiteX6" fmla="*/ 1232331 w 1232331"/>
                <a:gd name="connsiteY6" fmla="*/ 646002 h 1111935"/>
                <a:gd name="connsiteX7" fmla="*/ 952931 w 1232331"/>
                <a:gd name="connsiteY7" fmla="*/ 239603 h 1111935"/>
                <a:gd name="connsiteX8" fmla="*/ 699725 w 1232331"/>
                <a:gd name="connsiteY8" fmla="*/ 48309 h 1111935"/>
                <a:gd name="connsiteX9" fmla="*/ 433819 w 1232331"/>
                <a:gd name="connsiteY9" fmla="*/ 684 h 1111935"/>
                <a:gd name="connsiteX10" fmla="*/ 113936 w 1232331"/>
                <a:gd name="connsiteY10" fmla="*/ 23702 h 1111935"/>
                <a:gd name="connsiteX11" fmla="*/ 26625 w 1232331"/>
                <a:gd name="connsiteY11" fmla="*/ 72122 h 1111935"/>
                <a:gd name="connsiteX0" fmla="*/ 26625 w 1232331"/>
                <a:gd name="connsiteY0" fmla="*/ 72122 h 1111935"/>
                <a:gd name="connsiteX1" fmla="*/ 4399 w 1232331"/>
                <a:gd name="connsiteY1" fmla="*/ 216583 h 1111935"/>
                <a:gd name="connsiteX2" fmla="*/ 102031 w 1232331"/>
                <a:gd name="connsiteY2" fmla="*/ 538847 h 1111935"/>
                <a:gd name="connsiteX3" fmla="*/ 384606 w 1232331"/>
                <a:gd name="connsiteY3" fmla="*/ 1000016 h 1111935"/>
                <a:gd name="connsiteX4" fmla="*/ 458424 w 1232331"/>
                <a:gd name="connsiteY4" fmla="*/ 1111935 h 1111935"/>
                <a:gd name="connsiteX5" fmla="*/ 801324 w 1232331"/>
                <a:gd name="connsiteY5" fmla="*/ 896034 h 1111935"/>
                <a:gd name="connsiteX6" fmla="*/ 1232331 w 1232331"/>
                <a:gd name="connsiteY6" fmla="*/ 646002 h 1111935"/>
                <a:gd name="connsiteX7" fmla="*/ 952931 w 1232331"/>
                <a:gd name="connsiteY7" fmla="*/ 239603 h 1111935"/>
                <a:gd name="connsiteX8" fmla="*/ 699725 w 1232331"/>
                <a:gd name="connsiteY8" fmla="*/ 48309 h 1111935"/>
                <a:gd name="connsiteX9" fmla="*/ 433819 w 1232331"/>
                <a:gd name="connsiteY9" fmla="*/ 684 h 1111935"/>
                <a:gd name="connsiteX10" fmla="*/ 113936 w 1232331"/>
                <a:gd name="connsiteY10" fmla="*/ 23702 h 1111935"/>
                <a:gd name="connsiteX11" fmla="*/ 26625 w 1232331"/>
                <a:gd name="connsiteY11" fmla="*/ 72122 h 1111935"/>
                <a:gd name="connsiteX0" fmla="*/ 22226 w 1227932"/>
                <a:gd name="connsiteY0" fmla="*/ 72122 h 1111935"/>
                <a:gd name="connsiteX1" fmla="*/ 0 w 1227932"/>
                <a:gd name="connsiteY1" fmla="*/ 216583 h 1111935"/>
                <a:gd name="connsiteX2" fmla="*/ 97632 w 1227932"/>
                <a:gd name="connsiteY2" fmla="*/ 538847 h 1111935"/>
                <a:gd name="connsiteX3" fmla="*/ 380207 w 1227932"/>
                <a:gd name="connsiteY3" fmla="*/ 1000016 h 1111935"/>
                <a:gd name="connsiteX4" fmla="*/ 454025 w 1227932"/>
                <a:gd name="connsiteY4" fmla="*/ 1111935 h 1111935"/>
                <a:gd name="connsiteX5" fmla="*/ 796925 w 1227932"/>
                <a:gd name="connsiteY5" fmla="*/ 896034 h 1111935"/>
                <a:gd name="connsiteX6" fmla="*/ 1227932 w 1227932"/>
                <a:gd name="connsiteY6" fmla="*/ 646002 h 1111935"/>
                <a:gd name="connsiteX7" fmla="*/ 948532 w 1227932"/>
                <a:gd name="connsiteY7" fmla="*/ 239603 h 1111935"/>
                <a:gd name="connsiteX8" fmla="*/ 695326 w 1227932"/>
                <a:gd name="connsiteY8" fmla="*/ 48309 h 1111935"/>
                <a:gd name="connsiteX9" fmla="*/ 429420 w 1227932"/>
                <a:gd name="connsiteY9" fmla="*/ 684 h 1111935"/>
                <a:gd name="connsiteX10" fmla="*/ 109537 w 1227932"/>
                <a:gd name="connsiteY10" fmla="*/ 23702 h 1111935"/>
                <a:gd name="connsiteX11" fmla="*/ 22226 w 1227932"/>
                <a:gd name="connsiteY11" fmla="*/ 72122 h 11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7932" h="1111935">
                  <a:moveTo>
                    <a:pt x="22226" y="72122"/>
                  </a:moveTo>
                  <a:lnTo>
                    <a:pt x="0" y="216583"/>
                  </a:lnTo>
                  <a:cubicBezTo>
                    <a:pt x="12568" y="294370"/>
                    <a:pt x="34264" y="408275"/>
                    <a:pt x="97632" y="538847"/>
                  </a:cubicBezTo>
                  <a:lnTo>
                    <a:pt x="380207" y="1000016"/>
                  </a:lnTo>
                  <a:lnTo>
                    <a:pt x="454025" y="1111935"/>
                  </a:lnTo>
                  <a:lnTo>
                    <a:pt x="796925" y="896034"/>
                  </a:lnTo>
                  <a:cubicBezTo>
                    <a:pt x="913606" y="836503"/>
                    <a:pt x="1025526" y="778161"/>
                    <a:pt x="1227932" y="646002"/>
                  </a:cubicBezTo>
                  <a:cubicBezTo>
                    <a:pt x="1226213" y="543344"/>
                    <a:pt x="1037300" y="339218"/>
                    <a:pt x="948532" y="239603"/>
                  </a:cubicBezTo>
                  <a:cubicBezTo>
                    <a:pt x="859764" y="139988"/>
                    <a:pt x="781845" y="88129"/>
                    <a:pt x="695326" y="48309"/>
                  </a:cubicBezTo>
                  <a:cubicBezTo>
                    <a:pt x="608807" y="8489"/>
                    <a:pt x="527051" y="4785"/>
                    <a:pt x="429420" y="684"/>
                  </a:cubicBezTo>
                  <a:cubicBezTo>
                    <a:pt x="331789" y="-3417"/>
                    <a:pt x="177403" y="11796"/>
                    <a:pt x="109537" y="23702"/>
                  </a:cubicBezTo>
                  <a:lnTo>
                    <a:pt x="22226" y="72122"/>
                  </a:lnTo>
                  <a:close/>
                </a:path>
              </a:pathLst>
            </a:custGeom>
            <a:solidFill>
              <a:srgbClr val="C00000">
                <a:alpha val="40000"/>
              </a:srgbClr>
            </a:solidFill>
            <a:ln w="25400">
              <a:solidFill>
                <a:srgbClr val="C00000"/>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ffectLst>
                  <a:glow rad="63500">
                    <a:schemeClr val="bg1"/>
                  </a:glow>
                </a:effectLst>
              </a:endParaRPr>
            </a:p>
          </p:txBody>
        </p:sp>
        <p:sp>
          <p:nvSpPr>
            <p:cNvPr id="14" name="任意多边形 4">
              <a:extLst>
                <a:ext uri="{FF2B5EF4-FFF2-40B4-BE49-F238E27FC236}">
                  <a16:creationId xmlns:a16="http://schemas.microsoft.com/office/drawing/2014/main" id="{450FC9C5-5FAB-0383-FB33-DC552CB3B13B}"/>
                </a:ext>
              </a:extLst>
            </p:cNvPr>
            <p:cNvSpPr/>
            <p:nvPr/>
          </p:nvSpPr>
          <p:spPr>
            <a:xfrm>
              <a:off x="3341200" y="5026954"/>
              <a:ext cx="1437094" cy="1221447"/>
            </a:xfrm>
            <a:custGeom>
              <a:avLst/>
              <a:gdLst>
                <a:gd name="connsiteX0" fmla="*/ 0 w 2755900"/>
                <a:gd name="connsiteY0" fmla="*/ 1511300 h 2311400"/>
                <a:gd name="connsiteX1" fmla="*/ 584200 w 2755900"/>
                <a:gd name="connsiteY1" fmla="*/ 2311400 h 2311400"/>
                <a:gd name="connsiteX2" fmla="*/ 1689100 w 2755900"/>
                <a:gd name="connsiteY2" fmla="*/ 1498600 h 2311400"/>
                <a:gd name="connsiteX3" fmla="*/ 2755900 w 2755900"/>
                <a:gd name="connsiteY3" fmla="*/ 685800 h 2311400"/>
                <a:gd name="connsiteX4" fmla="*/ 2514600 w 2755900"/>
                <a:gd name="connsiteY4" fmla="*/ 368300 h 2311400"/>
                <a:gd name="connsiteX5" fmla="*/ 2273300 w 2755900"/>
                <a:gd name="connsiteY5" fmla="*/ 0 h 2311400"/>
                <a:gd name="connsiteX6" fmla="*/ 0 w 2755900"/>
                <a:gd name="connsiteY6" fmla="*/ 1511300 h 2311400"/>
                <a:gd name="connsiteX0" fmla="*/ 0 w 2755900"/>
                <a:gd name="connsiteY0" fmla="*/ 1542256 h 2342356"/>
                <a:gd name="connsiteX1" fmla="*/ 584200 w 2755900"/>
                <a:gd name="connsiteY1" fmla="*/ 2342356 h 2342356"/>
                <a:gd name="connsiteX2" fmla="*/ 1689100 w 2755900"/>
                <a:gd name="connsiteY2" fmla="*/ 1529556 h 2342356"/>
                <a:gd name="connsiteX3" fmla="*/ 2755900 w 2755900"/>
                <a:gd name="connsiteY3" fmla="*/ 716756 h 2342356"/>
                <a:gd name="connsiteX4" fmla="*/ 2514600 w 2755900"/>
                <a:gd name="connsiteY4" fmla="*/ 399256 h 2342356"/>
                <a:gd name="connsiteX5" fmla="*/ 2259012 w 2755900"/>
                <a:gd name="connsiteY5" fmla="*/ 0 h 2342356"/>
                <a:gd name="connsiteX6" fmla="*/ 0 w 2755900"/>
                <a:gd name="connsiteY6" fmla="*/ 1542256 h 2342356"/>
                <a:gd name="connsiteX0" fmla="*/ 0 w 2755900"/>
                <a:gd name="connsiteY0" fmla="*/ 1542256 h 2342356"/>
                <a:gd name="connsiteX1" fmla="*/ 584200 w 2755900"/>
                <a:gd name="connsiteY1" fmla="*/ 2342356 h 2342356"/>
                <a:gd name="connsiteX2" fmla="*/ 1689100 w 2755900"/>
                <a:gd name="connsiteY2" fmla="*/ 1529556 h 2342356"/>
                <a:gd name="connsiteX3" fmla="*/ 2755900 w 2755900"/>
                <a:gd name="connsiteY3" fmla="*/ 716756 h 2342356"/>
                <a:gd name="connsiteX4" fmla="*/ 2514600 w 2755900"/>
                <a:gd name="connsiteY4" fmla="*/ 399256 h 2342356"/>
                <a:gd name="connsiteX5" fmla="*/ 2259012 w 2755900"/>
                <a:gd name="connsiteY5" fmla="*/ 0 h 2342356"/>
                <a:gd name="connsiteX6" fmla="*/ 0 w 2755900"/>
                <a:gd name="connsiteY6" fmla="*/ 1542256 h 2342356"/>
                <a:gd name="connsiteX0" fmla="*/ 0 w 2755900"/>
                <a:gd name="connsiteY0" fmla="*/ 1542256 h 2342356"/>
                <a:gd name="connsiteX1" fmla="*/ 584200 w 2755900"/>
                <a:gd name="connsiteY1" fmla="*/ 2342356 h 2342356"/>
                <a:gd name="connsiteX2" fmla="*/ 1689100 w 2755900"/>
                <a:gd name="connsiteY2" fmla="*/ 1529556 h 2342356"/>
                <a:gd name="connsiteX3" fmla="*/ 2755900 w 2755900"/>
                <a:gd name="connsiteY3" fmla="*/ 716756 h 2342356"/>
                <a:gd name="connsiteX4" fmla="*/ 2514600 w 2755900"/>
                <a:gd name="connsiteY4" fmla="*/ 399256 h 2342356"/>
                <a:gd name="connsiteX5" fmla="*/ 2259012 w 2755900"/>
                <a:gd name="connsiteY5" fmla="*/ 0 h 2342356"/>
                <a:gd name="connsiteX6" fmla="*/ 1458913 w 2755900"/>
                <a:gd name="connsiteY6" fmla="*/ 529431 h 2342356"/>
                <a:gd name="connsiteX7" fmla="*/ 0 w 2755900"/>
                <a:gd name="connsiteY7" fmla="*/ 1542256 h 2342356"/>
                <a:gd name="connsiteX0" fmla="*/ 0 w 2755900"/>
                <a:gd name="connsiteY0" fmla="*/ 1542256 h 2342356"/>
                <a:gd name="connsiteX1" fmla="*/ 584200 w 2755900"/>
                <a:gd name="connsiteY1" fmla="*/ 2342356 h 2342356"/>
                <a:gd name="connsiteX2" fmla="*/ 1689100 w 2755900"/>
                <a:gd name="connsiteY2" fmla="*/ 1529556 h 2342356"/>
                <a:gd name="connsiteX3" fmla="*/ 2755900 w 2755900"/>
                <a:gd name="connsiteY3" fmla="*/ 716756 h 2342356"/>
                <a:gd name="connsiteX4" fmla="*/ 2514600 w 2755900"/>
                <a:gd name="connsiteY4" fmla="*/ 399256 h 2342356"/>
                <a:gd name="connsiteX5" fmla="*/ 2259012 w 2755900"/>
                <a:gd name="connsiteY5" fmla="*/ 0 h 2342356"/>
                <a:gd name="connsiteX6" fmla="*/ 1458913 w 2755900"/>
                <a:gd name="connsiteY6" fmla="*/ 529431 h 2342356"/>
                <a:gd name="connsiteX7" fmla="*/ 0 w 2755900"/>
                <a:gd name="connsiteY7" fmla="*/ 1542256 h 2342356"/>
                <a:gd name="connsiteX0" fmla="*/ 0 w 2755900"/>
                <a:gd name="connsiteY0" fmla="*/ 1542256 h 2342356"/>
                <a:gd name="connsiteX1" fmla="*/ 584200 w 2755900"/>
                <a:gd name="connsiteY1" fmla="*/ 2342356 h 2342356"/>
                <a:gd name="connsiteX2" fmla="*/ 1689100 w 2755900"/>
                <a:gd name="connsiteY2" fmla="*/ 1529556 h 2342356"/>
                <a:gd name="connsiteX3" fmla="*/ 2755900 w 2755900"/>
                <a:gd name="connsiteY3" fmla="*/ 716756 h 2342356"/>
                <a:gd name="connsiteX4" fmla="*/ 2514600 w 2755900"/>
                <a:gd name="connsiteY4" fmla="*/ 399256 h 2342356"/>
                <a:gd name="connsiteX5" fmla="*/ 2259012 w 2755900"/>
                <a:gd name="connsiteY5" fmla="*/ 0 h 2342356"/>
                <a:gd name="connsiteX6" fmla="*/ 1458913 w 2755900"/>
                <a:gd name="connsiteY6" fmla="*/ 529431 h 2342356"/>
                <a:gd name="connsiteX7" fmla="*/ 0 w 2755900"/>
                <a:gd name="connsiteY7" fmla="*/ 1542256 h 2342356"/>
                <a:gd name="connsiteX0" fmla="*/ 0 w 2755900"/>
                <a:gd name="connsiteY0" fmla="*/ 1542256 h 2342356"/>
                <a:gd name="connsiteX1" fmla="*/ 584200 w 2755900"/>
                <a:gd name="connsiteY1" fmla="*/ 2342356 h 2342356"/>
                <a:gd name="connsiteX2" fmla="*/ 1689100 w 2755900"/>
                <a:gd name="connsiteY2" fmla="*/ 1529556 h 2342356"/>
                <a:gd name="connsiteX3" fmla="*/ 2755900 w 2755900"/>
                <a:gd name="connsiteY3" fmla="*/ 716756 h 2342356"/>
                <a:gd name="connsiteX4" fmla="*/ 2514600 w 2755900"/>
                <a:gd name="connsiteY4" fmla="*/ 399256 h 2342356"/>
                <a:gd name="connsiteX5" fmla="*/ 2259012 w 2755900"/>
                <a:gd name="connsiteY5" fmla="*/ 0 h 2342356"/>
                <a:gd name="connsiteX6" fmla="*/ 1454150 w 2755900"/>
                <a:gd name="connsiteY6" fmla="*/ 517525 h 2342356"/>
                <a:gd name="connsiteX7" fmla="*/ 0 w 2755900"/>
                <a:gd name="connsiteY7" fmla="*/ 1542256 h 2342356"/>
                <a:gd name="connsiteX0" fmla="*/ 0 w 2755900"/>
                <a:gd name="connsiteY0" fmla="*/ 1542256 h 2342356"/>
                <a:gd name="connsiteX1" fmla="*/ 584200 w 2755900"/>
                <a:gd name="connsiteY1" fmla="*/ 2342356 h 2342356"/>
                <a:gd name="connsiteX2" fmla="*/ 1689100 w 2755900"/>
                <a:gd name="connsiteY2" fmla="*/ 1529556 h 2342356"/>
                <a:gd name="connsiteX3" fmla="*/ 2755900 w 2755900"/>
                <a:gd name="connsiteY3" fmla="*/ 716756 h 2342356"/>
                <a:gd name="connsiteX4" fmla="*/ 2514600 w 2755900"/>
                <a:gd name="connsiteY4" fmla="*/ 399256 h 2342356"/>
                <a:gd name="connsiteX5" fmla="*/ 2259012 w 2755900"/>
                <a:gd name="connsiteY5" fmla="*/ 0 h 2342356"/>
                <a:gd name="connsiteX6" fmla="*/ 1454150 w 2755900"/>
                <a:gd name="connsiteY6" fmla="*/ 517525 h 2342356"/>
                <a:gd name="connsiteX7" fmla="*/ 0 w 2755900"/>
                <a:gd name="connsiteY7" fmla="*/ 1542256 h 2342356"/>
                <a:gd name="connsiteX0" fmla="*/ 0 w 2755900"/>
                <a:gd name="connsiteY0" fmla="*/ 1542256 h 2342356"/>
                <a:gd name="connsiteX1" fmla="*/ 584200 w 2755900"/>
                <a:gd name="connsiteY1" fmla="*/ 2342356 h 2342356"/>
                <a:gd name="connsiteX2" fmla="*/ 1689100 w 2755900"/>
                <a:gd name="connsiteY2" fmla="*/ 1529556 h 2342356"/>
                <a:gd name="connsiteX3" fmla="*/ 2755900 w 2755900"/>
                <a:gd name="connsiteY3" fmla="*/ 716756 h 2342356"/>
                <a:gd name="connsiteX4" fmla="*/ 2514600 w 2755900"/>
                <a:gd name="connsiteY4" fmla="*/ 399256 h 2342356"/>
                <a:gd name="connsiteX5" fmla="*/ 2259012 w 2755900"/>
                <a:gd name="connsiteY5" fmla="*/ 0 h 2342356"/>
                <a:gd name="connsiteX6" fmla="*/ 1454150 w 2755900"/>
                <a:gd name="connsiteY6" fmla="*/ 517525 h 2342356"/>
                <a:gd name="connsiteX7" fmla="*/ 0 w 2755900"/>
                <a:gd name="connsiteY7" fmla="*/ 1542256 h 2342356"/>
                <a:gd name="connsiteX0" fmla="*/ 0 w 2755900"/>
                <a:gd name="connsiteY0" fmla="*/ 1542256 h 2342356"/>
                <a:gd name="connsiteX1" fmla="*/ 584200 w 2755900"/>
                <a:gd name="connsiteY1" fmla="*/ 2342356 h 2342356"/>
                <a:gd name="connsiteX2" fmla="*/ 1689100 w 2755900"/>
                <a:gd name="connsiteY2" fmla="*/ 1529556 h 2342356"/>
                <a:gd name="connsiteX3" fmla="*/ 2755900 w 2755900"/>
                <a:gd name="connsiteY3" fmla="*/ 716756 h 2342356"/>
                <a:gd name="connsiteX4" fmla="*/ 2514600 w 2755900"/>
                <a:gd name="connsiteY4" fmla="*/ 399256 h 2342356"/>
                <a:gd name="connsiteX5" fmla="*/ 2259012 w 2755900"/>
                <a:gd name="connsiteY5" fmla="*/ 0 h 2342356"/>
                <a:gd name="connsiteX6" fmla="*/ 1444625 w 2755900"/>
                <a:gd name="connsiteY6" fmla="*/ 503237 h 2342356"/>
                <a:gd name="connsiteX7" fmla="*/ 0 w 2755900"/>
                <a:gd name="connsiteY7" fmla="*/ 1542256 h 234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5900" h="2342356">
                  <a:moveTo>
                    <a:pt x="0" y="1542256"/>
                  </a:moveTo>
                  <a:lnTo>
                    <a:pt x="584200" y="2342356"/>
                  </a:lnTo>
                  <a:lnTo>
                    <a:pt x="1689100" y="1529556"/>
                  </a:lnTo>
                  <a:lnTo>
                    <a:pt x="2755900" y="716756"/>
                  </a:lnTo>
                  <a:lnTo>
                    <a:pt x="2514600" y="399256"/>
                  </a:lnTo>
                  <a:lnTo>
                    <a:pt x="2259012" y="0"/>
                  </a:lnTo>
                  <a:cubicBezTo>
                    <a:pt x="1858962" y="264715"/>
                    <a:pt x="1821127" y="246194"/>
                    <a:pt x="1444625" y="503237"/>
                  </a:cubicBezTo>
                  <a:cubicBezTo>
                    <a:pt x="1068123" y="760280"/>
                    <a:pt x="221986" y="1273439"/>
                    <a:pt x="0" y="1542256"/>
                  </a:cubicBezTo>
                  <a:close/>
                </a:path>
              </a:pathLst>
            </a:custGeom>
            <a:solidFill>
              <a:srgbClr val="C00000">
                <a:alpha val="40000"/>
              </a:srgbClr>
            </a:solidFill>
            <a:ln w="25400">
              <a:solidFill>
                <a:srgbClr val="C00000"/>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ffectLst>
                  <a:glow rad="63500">
                    <a:schemeClr val="bg1"/>
                  </a:glow>
                </a:effectLst>
              </a:endParaRPr>
            </a:p>
          </p:txBody>
        </p:sp>
        <p:sp>
          <p:nvSpPr>
            <p:cNvPr id="15" name="文本框 14">
              <a:extLst>
                <a:ext uri="{FF2B5EF4-FFF2-40B4-BE49-F238E27FC236}">
                  <a16:creationId xmlns:a16="http://schemas.microsoft.com/office/drawing/2014/main" id="{73C2C9DE-04EC-A388-6760-4C89B4911F62}"/>
                </a:ext>
              </a:extLst>
            </p:cNvPr>
            <p:cNvSpPr txBox="1"/>
            <p:nvPr/>
          </p:nvSpPr>
          <p:spPr>
            <a:xfrm>
              <a:off x="3513819" y="4727398"/>
              <a:ext cx="1606327" cy="329301"/>
            </a:xfrm>
            <a:prstGeom prst="rect">
              <a:avLst/>
            </a:prstGeom>
            <a:noFill/>
          </p:spPr>
          <p:txBody>
            <a:bodyPr wrap="square" rtlCol="0">
              <a:spAutoFit/>
            </a:bodyPr>
            <a:lstStyle/>
            <a:p>
              <a:r>
                <a:rPr lang="en-US" altLang="zh-CN" sz="1050" b="1" dirty="0">
                  <a:ln w="0">
                    <a:noFill/>
                  </a:ln>
                  <a:effectLst>
                    <a:glow rad="63500">
                      <a:schemeClr val="bg1"/>
                    </a:glow>
                  </a:effectLst>
                  <a:latin typeface="微软雅黑" panose="020B0503020204020204" pitchFamily="34" charset="-122"/>
                  <a:ea typeface="微软雅黑" panose="020B0503020204020204" pitchFamily="34" charset="-122"/>
                </a:rPr>
                <a:t>NJDBa021-08</a:t>
              </a:r>
              <a:endParaRPr lang="zh-CN" altLang="en-US" sz="1050" b="1" dirty="0">
                <a:ln w="0">
                  <a:noFill/>
                </a:ln>
                <a:effectLst>
                  <a:glow rad="63500">
                    <a:schemeClr val="bg1"/>
                  </a:glow>
                </a:effectLst>
              </a:endParaRPr>
            </a:p>
          </p:txBody>
        </p:sp>
        <p:sp>
          <p:nvSpPr>
            <p:cNvPr id="16" name="文本框 15">
              <a:extLst>
                <a:ext uri="{FF2B5EF4-FFF2-40B4-BE49-F238E27FC236}">
                  <a16:creationId xmlns:a16="http://schemas.microsoft.com/office/drawing/2014/main" id="{0CB529D7-3A33-62F1-B719-8E8235EC9351}"/>
                </a:ext>
              </a:extLst>
            </p:cNvPr>
            <p:cNvSpPr txBox="1"/>
            <p:nvPr/>
          </p:nvSpPr>
          <p:spPr>
            <a:xfrm>
              <a:off x="3497184" y="5542840"/>
              <a:ext cx="1677324" cy="329301"/>
            </a:xfrm>
            <a:prstGeom prst="rect">
              <a:avLst/>
            </a:prstGeom>
            <a:noFill/>
          </p:spPr>
          <p:txBody>
            <a:bodyPr wrap="square" rtlCol="0">
              <a:spAutoFit/>
            </a:bodyPr>
            <a:lstStyle>
              <a:defPPr>
                <a:defRPr lang="zh-CN"/>
              </a:defPPr>
              <a:lvl1pPr>
                <a:defRPr sz="1050" b="1">
                  <a:ln w="0">
                    <a:noFill/>
                  </a:ln>
                  <a:effectLst>
                    <a:glow rad="63500">
                      <a:schemeClr val="bg1"/>
                    </a:glow>
                  </a:effectLst>
                  <a:latin typeface="微软雅黑" panose="020B0503020204020204" pitchFamily="34" charset="-122"/>
                  <a:ea typeface="微软雅黑" panose="020B0503020204020204" pitchFamily="34" charset="-122"/>
                </a:defRPr>
              </a:lvl1pPr>
            </a:lstStyle>
            <a:p>
              <a:r>
                <a:rPr lang="en-US" altLang="zh-CN" dirty="0"/>
                <a:t>NJDBa021-10</a:t>
              </a:r>
              <a:endParaRPr lang="zh-CN" altLang="en-US" dirty="0"/>
            </a:p>
          </p:txBody>
        </p:sp>
      </p:grpSp>
      <p:sp>
        <p:nvSpPr>
          <p:cNvPr id="3099" name="Text Box 176"/>
          <p:cNvSpPr txBox="1">
            <a:spLocks noChangeArrowheads="1"/>
          </p:cNvSpPr>
          <p:nvPr/>
        </p:nvSpPr>
        <p:spPr bwMode="auto">
          <a:xfrm>
            <a:off x="18981593" y="19889"/>
            <a:ext cx="1112080" cy="819322"/>
          </a:xfrm>
          <a:prstGeom prst="rect">
            <a:avLst/>
          </a:prstGeom>
          <a:noFill/>
          <a:ln w="9525">
            <a:noFill/>
            <a:miter lim="800000"/>
          </a:ln>
        </p:spPr>
        <p:txBody>
          <a:bodyPr lIns="83181" tIns="41590" rIns="83181" bIns="41590">
            <a:spAutoFit/>
          </a:bodyPr>
          <a:lstStyle/>
          <a:p>
            <a:pPr algn="ctr" eaLnBrk="1" hangingPunct="1">
              <a:spcBef>
                <a:spcPts val="0"/>
              </a:spcBef>
              <a:defRPr/>
            </a:pPr>
            <a:r>
              <a:rPr lang="en-US" altLang="zh-CN" sz="637" b="1" dirty="0">
                <a:solidFill>
                  <a:schemeClr val="bg1"/>
                </a:solidFill>
                <a:latin typeface="+mn-ea"/>
              </a:rPr>
              <a:t>《</a:t>
            </a:r>
            <a:r>
              <a:rPr lang="zh-CN" altLang="en-US" sz="637" b="1" dirty="0">
                <a:solidFill>
                  <a:schemeClr val="bg1"/>
                </a:solidFill>
                <a:latin typeface="+mn-ea"/>
              </a:rPr>
              <a:t>南京新尧片区</a:t>
            </a:r>
            <a:r>
              <a:rPr lang="en-US" altLang="zh-CN" sz="637" b="1" dirty="0">
                <a:solidFill>
                  <a:schemeClr val="bg1"/>
                </a:solidFill>
                <a:latin typeface="+mn-ea"/>
              </a:rPr>
              <a:t>(NJDBa021)</a:t>
            </a:r>
          </a:p>
          <a:p>
            <a:pPr algn="ctr" eaLnBrk="1" hangingPunct="1">
              <a:spcBef>
                <a:spcPts val="0"/>
              </a:spcBef>
              <a:defRPr/>
            </a:pPr>
            <a:r>
              <a:rPr lang="zh-CN" altLang="en-US" sz="637" b="1" dirty="0">
                <a:solidFill>
                  <a:schemeClr val="bg1"/>
                </a:solidFill>
                <a:latin typeface="+mn-ea"/>
              </a:rPr>
              <a:t>单元控制性详细规划</a:t>
            </a:r>
            <a:r>
              <a:rPr lang="en-US" altLang="zh-CN" sz="637" b="1" dirty="0">
                <a:solidFill>
                  <a:schemeClr val="bg1"/>
                </a:solidFill>
                <a:latin typeface="+mn-ea"/>
              </a:rPr>
              <a:t>》NJDBa021-11</a:t>
            </a:r>
            <a:r>
              <a:rPr lang="zh-CN" altLang="en-US" sz="637" b="1" dirty="0">
                <a:solidFill>
                  <a:schemeClr val="bg1"/>
                </a:solidFill>
                <a:latin typeface="+mn-ea"/>
              </a:rPr>
              <a:t>规划管理单元图则修改</a:t>
            </a:r>
            <a:endParaRPr lang="en-US" altLang="zh-CN" sz="637" b="1" dirty="0">
              <a:solidFill>
                <a:schemeClr val="bg1"/>
              </a:solidFill>
              <a:latin typeface="+mn-ea"/>
            </a:endParaRPr>
          </a:p>
          <a:p>
            <a:pPr algn="ctr" eaLnBrk="1" hangingPunct="1">
              <a:spcBef>
                <a:spcPts val="0"/>
              </a:spcBef>
              <a:defRPr/>
            </a:pPr>
            <a:endParaRPr lang="en-US" altLang="zh-CN" sz="637" b="1" dirty="0">
              <a:solidFill>
                <a:schemeClr val="bg1"/>
              </a:solidFill>
              <a:latin typeface="+mn-ea"/>
            </a:endParaRPr>
          </a:p>
          <a:p>
            <a:pPr algn="ctr" eaLnBrk="1" hangingPunct="1">
              <a:spcBef>
                <a:spcPts val="0"/>
              </a:spcBef>
              <a:defRPr/>
            </a:pPr>
            <a:endParaRPr lang="en-US" altLang="zh-CN" sz="637" b="1" dirty="0">
              <a:solidFill>
                <a:schemeClr val="bg1"/>
              </a:solidFill>
              <a:latin typeface="+mn-ea"/>
            </a:endParaRPr>
          </a:p>
          <a:p>
            <a:pPr eaLnBrk="1" hangingPunct="1">
              <a:spcBef>
                <a:spcPct val="50000"/>
              </a:spcBef>
              <a:defRPr/>
            </a:pPr>
            <a:endParaRPr lang="zh-CN" altLang="en-US" sz="637" b="1" dirty="0">
              <a:solidFill>
                <a:schemeClr val="bg1"/>
              </a:solidFill>
              <a:latin typeface="+mn-ea"/>
            </a:endParaRPr>
          </a:p>
        </p:txBody>
      </p:sp>
      <p:sp>
        <p:nvSpPr>
          <p:cNvPr id="5137" name="Text Box 2"/>
          <p:cNvSpPr txBox="1">
            <a:spLocks noChangeArrowheads="1"/>
          </p:cNvSpPr>
          <p:nvPr/>
        </p:nvSpPr>
        <p:spPr bwMode="auto">
          <a:xfrm>
            <a:off x="763696" y="217882"/>
            <a:ext cx="18657512" cy="57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70" tIns="43982" rIns="87970" bIns="43982">
            <a:spAutoFit/>
          </a:bodyPr>
          <a:lstStyle>
            <a:lvl1pPr>
              <a:defRPr kumimoji="1" sz="1400">
                <a:solidFill>
                  <a:schemeClr val="tx1"/>
                </a:solidFill>
                <a:latin typeface="Times New Roman" panose="02020603050405020304" pitchFamily="18" charset="0"/>
                <a:ea typeface="宋体" panose="02010600030101010101" pitchFamily="2" charset="-122"/>
              </a:defRPr>
            </a:lvl1pPr>
            <a:lvl2pPr marL="742950" indent="-285750">
              <a:defRPr kumimoji="1" sz="1400">
                <a:solidFill>
                  <a:schemeClr val="tx1"/>
                </a:solidFill>
                <a:latin typeface="Times New Roman" panose="02020603050405020304" pitchFamily="18" charset="0"/>
                <a:ea typeface="宋体" panose="02010600030101010101" pitchFamily="2" charset="-122"/>
              </a:defRPr>
            </a:lvl2pPr>
            <a:lvl3pPr marL="1143000" indent="-228600">
              <a:defRPr kumimoji="1" sz="1400">
                <a:solidFill>
                  <a:schemeClr val="tx1"/>
                </a:solidFill>
                <a:latin typeface="Times New Roman" panose="02020603050405020304" pitchFamily="18" charset="0"/>
                <a:ea typeface="宋体" panose="02010600030101010101" pitchFamily="2" charset="-122"/>
              </a:defRPr>
            </a:lvl3pPr>
            <a:lvl4pPr marL="1600200" indent="-228600">
              <a:defRPr kumimoji="1" sz="1400">
                <a:solidFill>
                  <a:schemeClr val="tx1"/>
                </a:solidFill>
                <a:latin typeface="Times New Roman" panose="02020603050405020304" pitchFamily="18" charset="0"/>
                <a:ea typeface="宋体" panose="02010600030101010101" pitchFamily="2" charset="-122"/>
              </a:defRPr>
            </a:lvl4pPr>
            <a:lvl5pPr marL="2057400" indent="-228600">
              <a:defRPr kumimoji="1" sz="1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pPr marL="12700" algn="ctr">
              <a:lnSpc>
                <a:spcPct val="150000"/>
              </a:lnSpc>
            </a:pPr>
            <a:r>
              <a:rPr lang="en-US" altLang="zh-CN" sz="2500" b="1" dirty="0">
                <a:latin typeface="黑体" panose="02010609060101010101" pitchFamily="49" charset="-122"/>
                <a:ea typeface="黑体" panose="02010609060101010101" pitchFamily="49" charset="-122"/>
              </a:rPr>
              <a:t>《</a:t>
            </a:r>
            <a:r>
              <a:rPr lang="zh-CN" altLang="en-US" sz="2500" b="1" dirty="0">
                <a:latin typeface="黑体" panose="02010609060101010101" pitchFamily="49" charset="-122"/>
                <a:ea typeface="黑体" panose="02010609060101010101" pitchFamily="49" charset="-122"/>
              </a:rPr>
              <a:t>南京市新尧片区控制性详细规划修编</a:t>
            </a:r>
            <a:r>
              <a:rPr lang="en-US" altLang="zh-CN" sz="2500" b="1" dirty="0">
                <a:latin typeface="黑体" panose="02010609060101010101" pitchFamily="49" charset="-122"/>
                <a:ea typeface="黑体" panose="02010609060101010101" pitchFamily="49" charset="-122"/>
              </a:rPr>
              <a:t>》NJDBa021-01</a:t>
            </a:r>
            <a:r>
              <a:rPr lang="zh-CN" altLang="en-US" sz="2500" b="1" dirty="0">
                <a:latin typeface="黑体" panose="02010609060101010101" pitchFamily="49" charset="-122"/>
                <a:ea typeface="黑体" panose="02010609060101010101" pitchFamily="49" charset="-122"/>
              </a:rPr>
              <a:t>、</a:t>
            </a:r>
            <a:r>
              <a:rPr lang="en-US" altLang="zh-CN" sz="2500" b="1" dirty="0">
                <a:latin typeface="黑体" panose="02010609060101010101" pitchFamily="49" charset="-122"/>
                <a:ea typeface="黑体" panose="02010609060101010101" pitchFamily="49" charset="-122"/>
              </a:rPr>
              <a:t>08</a:t>
            </a:r>
            <a:r>
              <a:rPr lang="zh-CN" altLang="en-US" sz="2500" b="1" dirty="0">
                <a:latin typeface="黑体" panose="02010609060101010101" pitchFamily="49" charset="-122"/>
                <a:ea typeface="黑体" panose="02010609060101010101" pitchFamily="49" charset="-122"/>
              </a:rPr>
              <a:t>、</a:t>
            </a:r>
            <a:r>
              <a:rPr lang="en-US" altLang="zh-CN" sz="2500" b="1" dirty="0">
                <a:latin typeface="黑体" panose="02010609060101010101" pitchFamily="49" charset="-122"/>
                <a:ea typeface="黑体" panose="02010609060101010101" pitchFamily="49" charset="-122"/>
              </a:rPr>
              <a:t>10</a:t>
            </a:r>
            <a:r>
              <a:rPr lang="zh-CN" altLang="en-US" sz="2500" b="1" dirty="0">
                <a:latin typeface="黑体" panose="02010609060101010101" pitchFamily="49" charset="-122"/>
                <a:ea typeface="黑体" panose="02010609060101010101" pitchFamily="49" charset="-122"/>
              </a:rPr>
              <a:t>规划管理单元图则修改</a:t>
            </a:r>
          </a:p>
        </p:txBody>
      </p:sp>
      <p:sp>
        <p:nvSpPr>
          <p:cNvPr id="2" name="Rectangle 122"/>
          <p:cNvSpPr>
            <a:spLocks noChangeArrowheads="1"/>
          </p:cNvSpPr>
          <p:nvPr/>
        </p:nvSpPr>
        <p:spPr bwMode="auto">
          <a:xfrm>
            <a:off x="164669" y="1105526"/>
            <a:ext cx="5309031" cy="1974023"/>
          </a:xfrm>
          <a:prstGeom prst="rect">
            <a:avLst/>
          </a:prstGeom>
          <a:noFill/>
          <a:ln w="9525">
            <a:noFill/>
            <a:miter lim="800000"/>
          </a:ln>
        </p:spPr>
        <p:txBody>
          <a:bodyPr wrap="square" lIns="88031" tIns="44016" rIns="88031" bIns="44016">
            <a:spAutoFit/>
          </a:bodyPr>
          <a:lstStyle/>
          <a:p>
            <a:pPr marL="12700" indent="323850" eaLnBrk="1" fontAlgn="auto" hangingPunct="1">
              <a:lnSpc>
                <a:spcPct val="140000"/>
              </a:lnSpc>
              <a:defRPr/>
            </a:pPr>
            <a:r>
              <a:rPr lang="en-US" altLang="zh-CN" sz="1250" spc="20" dirty="0">
                <a:latin typeface="宋体" panose="02010600030101010101" pitchFamily="2" charset="-122"/>
              </a:rPr>
              <a:t>NJDBa021-01</a:t>
            </a:r>
            <a:r>
              <a:rPr lang="zh-CN" altLang="en-US" sz="1250" spc="20" dirty="0">
                <a:latin typeface="宋体" panose="02010600030101010101" pitchFamily="2" charset="-122"/>
              </a:rPr>
              <a:t>、</a:t>
            </a:r>
            <a:r>
              <a:rPr lang="en-US" altLang="zh-CN" sz="1250" spc="20" dirty="0">
                <a:latin typeface="宋体" panose="02010600030101010101" pitchFamily="2" charset="-122"/>
              </a:rPr>
              <a:t>08</a:t>
            </a:r>
            <a:r>
              <a:rPr lang="zh-CN" altLang="en-US" sz="1250" spc="20" dirty="0">
                <a:latin typeface="宋体" panose="02010600030101010101" pitchFamily="2" charset="-122"/>
              </a:rPr>
              <a:t>、</a:t>
            </a:r>
            <a:r>
              <a:rPr lang="en-US" altLang="zh-CN" sz="1250" spc="20" dirty="0">
                <a:latin typeface="宋体" panose="02010600030101010101" pitchFamily="2" charset="-122"/>
              </a:rPr>
              <a:t>10</a:t>
            </a:r>
            <a:r>
              <a:rPr lang="zh-CN" altLang="en-US" sz="1250" spc="20" dirty="0">
                <a:latin typeface="宋体" panose="02010600030101010101" pitchFamily="2" charset="-122"/>
              </a:rPr>
              <a:t>规划管理单元图则位于南京市栖霞区新尧片区。</a:t>
            </a:r>
          </a:p>
          <a:p>
            <a:pPr marL="12700" indent="323850" eaLnBrk="1" fontAlgn="auto" hangingPunct="1">
              <a:lnSpc>
                <a:spcPct val="140000"/>
              </a:lnSpc>
              <a:defRPr/>
            </a:pPr>
            <a:r>
              <a:rPr lang="en-US" altLang="zh-CN" sz="1250" spc="20" dirty="0">
                <a:latin typeface="宋体" panose="02010600030101010101" pitchFamily="2" charset="-122"/>
              </a:rPr>
              <a:t>NJDBa021-01</a:t>
            </a:r>
            <a:r>
              <a:rPr lang="zh-CN" altLang="en-US" sz="1250" spc="20" dirty="0">
                <a:latin typeface="宋体" panose="02010600030101010101" pitchFamily="2" charset="-122"/>
              </a:rPr>
              <a:t>图则修改范围：东至尧新大道、南至金尧路、西至尧一路、北至新城西路，用地面积约</a:t>
            </a:r>
            <a:r>
              <a:rPr lang="en-US" altLang="zh-CN" sz="1250" spc="20" dirty="0">
                <a:latin typeface="宋体" panose="02010600030101010101" pitchFamily="2" charset="-122"/>
              </a:rPr>
              <a:t>14.91</a:t>
            </a:r>
            <a:r>
              <a:rPr lang="zh-CN" altLang="en-US" sz="1250" spc="20" dirty="0">
                <a:latin typeface="宋体" panose="02010600030101010101" pitchFamily="2" charset="-122"/>
              </a:rPr>
              <a:t>公顷；</a:t>
            </a:r>
            <a:endParaRPr lang="en-US" altLang="zh-CN" sz="1250" spc="20" dirty="0">
              <a:latin typeface="宋体" panose="02010600030101010101" pitchFamily="2" charset="-122"/>
            </a:endParaRPr>
          </a:p>
          <a:p>
            <a:pPr marL="12700" indent="323850" eaLnBrk="1" fontAlgn="auto" hangingPunct="1">
              <a:lnSpc>
                <a:spcPct val="140000"/>
              </a:lnSpc>
              <a:defRPr/>
            </a:pPr>
            <a:r>
              <a:rPr lang="en-US" altLang="zh-CN" sz="1250" spc="20" dirty="0">
                <a:latin typeface="宋体" panose="02010600030101010101" pitchFamily="2" charset="-122"/>
              </a:rPr>
              <a:t>NJDBa021-08</a:t>
            </a:r>
            <a:r>
              <a:rPr lang="zh-CN" altLang="en-US" sz="1250" spc="20" dirty="0">
                <a:latin typeface="宋体" panose="02010600030101010101" pitchFamily="2" charset="-122"/>
              </a:rPr>
              <a:t>图则修改范围：东至金尧路、南至尧佳路、西至尧辰路、北至尧顺路，用地面积约</a:t>
            </a:r>
            <a:r>
              <a:rPr lang="en-US" altLang="zh-CN" sz="1250" spc="20" dirty="0">
                <a:latin typeface="宋体" panose="02010600030101010101" pitchFamily="2" charset="-122"/>
              </a:rPr>
              <a:t>5.64</a:t>
            </a:r>
            <a:r>
              <a:rPr lang="zh-CN" altLang="en-US" sz="1250" spc="20" dirty="0">
                <a:latin typeface="宋体" panose="02010600030101010101" pitchFamily="2" charset="-122"/>
              </a:rPr>
              <a:t>公顷；</a:t>
            </a:r>
            <a:endParaRPr lang="en-US" altLang="zh-CN" sz="1250" spc="20" dirty="0">
              <a:latin typeface="宋体" panose="02010600030101010101" pitchFamily="2" charset="-122"/>
            </a:endParaRPr>
          </a:p>
          <a:p>
            <a:pPr marL="12700" indent="323850" eaLnBrk="1" fontAlgn="auto" hangingPunct="1">
              <a:lnSpc>
                <a:spcPct val="140000"/>
              </a:lnSpc>
              <a:defRPr/>
            </a:pPr>
            <a:r>
              <a:rPr lang="en-US" altLang="zh-CN" sz="1250" spc="20" dirty="0">
                <a:latin typeface="宋体" panose="02010600030101010101" pitchFamily="2" charset="-122"/>
              </a:rPr>
              <a:t>NJDBa021-10</a:t>
            </a:r>
            <a:r>
              <a:rPr lang="zh-CN" altLang="en-US" sz="1250" spc="20" dirty="0">
                <a:latin typeface="宋体" panose="02010600030101010101" pitchFamily="2" charset="-122"/>
              </a:rPr>
              <a:t>图则修改范围：东至熙景和苑小区、南至沪宁铁路、西至新尧南路、北至尧佳路，用地面积约</a:t>
            </a:r>
            <a:r>
              <a:rPr lang="en-US" altLang="zh-CN" sz="1250" spc="20" dirty="0">
                <a:latin typeface="宋体" panose="02010600030101010101" pitchFamily="2" charset="-122"/>
              </a:rPr>
              <a:t>35.58</a:t>
            </a:r>
            <a:r>
              <a:rPr lang="zh-CN" altLang="en-US" sz="1250" spc="20" dirty="0">
                <a:latin typeface="宋体" panose="02010600030101010101" pitchFamily="2" charset="-122"/>
              </a:rPr>
              <a:t>公顷。</a:t>
            </a:r>
          </a:p>
        </p:txBody>
      </p:sp>
      <p:sp>
        <p:nvSpPr>
          <p:cNvPr id="5139" name="Rectangle 77"/>
          <p:cNvSpPr>
            <a:spLocks noChangeArrowheads="1"/>
          </p:cNvSpPr>
          <p:nvPr/>
        </p:nvSpPr>
        <p:spPr bwMode="auto">
          <a:xfrm>
            <a:off x="239430" y="886965"/>
            <a:ext cx="3762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400">
                <a:solidFill>
                  <a:schemeClr val="tx1"/>
                </a:solidFill>
                <a:latin typeface="Times New Roman" panose="02020603050405020304" pitchFamily="18" charset="0"/>
                <a:ea typeface="宋体" panose="02010600030101010101" pitchFamily="2" charset="-122"/>
              </a:defRPr>
            </a:lvl1pPr>
            <a:lvl2pPr marL="742950" indent="-285750">
              <a:defRPr kumimoji="1" sz="1400">
                <a:solidFill>
                  <a:schemeClr val="tx1"/>
                </a:solidFill>
                <a:latin typeface="Times New Roman" panose="02020603050405020304" pitchFamily="18" charset="0"/>
                <a:ea typeface="宋体" panose="02010600030101010101" pitchFamily="2" charset="-122"/>
              </a:defRPr>
            </a:lvl2pPr>
            <a:lvl3pPr marL="1143000" indent="-228600">
              <a:defRPr kumimoji="1" sz="1400">
                <a:solidFill>
                  <a:schemeClr val="tx1"/>
                </a:solidFill>
                <a:latin typeface="Times New Roman" panose="02020603050405020304" pitchFamily="18" charset="0"/>
                <a:ea typeface="宋体" panose="02010600030101010101" pitchFamily="2" charset="-122"/>
              </a:defRPr>
            </a:lvl3pPr>
            <a:lvl4pPr marL="1600200" indent="-228600">
              <a:defRPr kumimoji="1" sz="1400">
                <a:solidFill>
                  <a:schemeClr val="tx1"/>
                </a:solidFill>
                <a:latin typeface="Times New Roman" panose="02020603050405020304" pitchFamily="18" charset="0"/>
                <a:ea typeface="宋体" panose="02010600030101010101" pitchFamily="2" charset="-122"/>
              </a:defRPr>
            </a:lvl4pPr>
            <a:lvl5pPr marL="2057400" indent="-228600">
              <a:defRPr kumimoji="1" sz="1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pPr marL="298450" indent="-285750" eaLnBrk="1" hangingPunct="1">
              <a:buFont typeface="Wingdings" panose="05000000000000000000" pitchFamily="2" charset="2"/>
              <a:buChar char="Ø"/>
            </a:pPr>
            <a:r>
              <a:rPr lang="zh-CN" altLang="en-US" b="1" dirty="0">
                <a:solidFill>
                  <a:srgbClr val="000000"/>
                </a:solidFill>
                <a:latin typeface="黑体" panose="02010609060101010101" pitchFamily="49" charset="-122"/>
                <a:ea typeface="黑体" panose="02010609060101010101" pitchFamily="49" charset="-122"/>
              </a:rPr>
              <a:t>区位及范围</a:t>
            </a:r>
          </a:p>
        </p:txBody>
      </p:sp>
      <p:cxnSp>
        <p:nvCxnSpPr>
          <p:cNvPr id="5140" name="直接连接符 34"/>
          <p:cNvCxnSpPr>
            <a:cxnSpLocks noChangeShapeType="1"/>
          </p:cNvCxnSpPr>
          <p:nvPr/>
        </p:nvCxnSpPr>
        <p:spPr bwMode="auto">
          <a:xfrm>
            <a:off x="1126" y="768016"/>
            <a:ext cx="20104100"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5141" name="直接连接符 36"/>
          <p:cNvCxnSpPr>
            <a:cxnSpLocks noChangeShapeType="1"/>
          </p:cNvCxnSpPr>
          <p:nvPr/>
        </p:nvCxnSpPr>
        <p:spPr bwMode="auto">
          <a:xfrm>
            <a:off x="1126" y="-11884"/>
            <a:ext cx="0" cy="1006216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5142" name="直接连接符 40"/>
          <p:cNvCxnSpPr>
            <a:cxnSpLocks noChangeShapeType="1"/>
          </p:cNvCxnSpPr>
          <p:nvPr/>
        </p:nvCxnSpPr>
        <p:spPr bwMode="auto">
          <a:xfrm>
            <a:off x="1126" y="9900073"/>
            <a:ext cx="20104100"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5143" name="直接连接符 41"/>
          <p:cNvCxnSpPr>
            <a:cxnSpLocks noChangeShapeType="1"/>
          </p:cNvCxnSpPr>
          <p:nvPr/>
        </p:nvCxnSpPr>
        <p:spPr bwMode="auto">
          <a:xfrm>
            <a:off x="20105226" y="-11884"/>
            <a:ext cx="0" cy="10073714"/>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5144" name="直接连接符 42"/>
          <p:cNvCxnSpPr>
            <a:cxnSpLocks noChangeShapeType="1"/>
          </p:cNvCxnSpPr>
          <p:nvPr/>
        </p:nvCxnSpPr>
        <p:spPr bwMode="auto">
          <a:xfrm>
            <a:off x="5543672" y="785347"/>
            <a:ext cx="0" cy="9116169"/>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5146" name="直接连接符 55"/>
          <p:cNvCxnSpPr>
            <a:cxnSpLocks noChangeShapeType="1"/>
          </p:cNvCxnSpPr>
          <p:nvPr/>
        </p:nvCxnSpPr>
        <p:spPr bwMode="auto">
          <a:xfrm>
            <a:off x="1126" y="-20836"/>
            <a:ext cx="20104100"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5147" name="直接连接符 56"/>
          <p:cNvCxnSpPr>
            <a:cxnSpLocks noChangeShapeType="1"/>
          </p:cNvCxnSpPr>
          <p:nvPr/>
        </p:nvCxnSpPr>
        <p:spPr bwMode="auto">
          <a:xfrm>
            <a:off x="1126" y="10067893"/>
            <a:ext cx="20104100"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5148" name="直接连接符 36"/>
          <p:cNvCxnSpPr>
            <a:cxnSpLocks noChangeShapeType="1"/>
          </p:cNvCxnSpPr>
          <p:nvPr/>
        </p:nvCxnSpPr>
        <p:spPr bwMode="auto">
          <a:xfrm>
            <a:off x="20105226" y="-11884"/>
            <a:ext cx="0" cy="1006216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graphicFrame>
        <p:nvGraphicFramePr>
          <p:cNvPr id="69" name="表格 68"/>
          <p:cNvGraphicFramePr>
            <a:graphicFrameLocks noGrp="1"/>
          </p:cNvGraphicFramePr>
          <p:nvPr>
            <p:extLst>
              <p:ext uri="{D42A27DB-BD31-4B8C-83A1-F6EECF244321}">
                <p14:modId xmlns:p14="http://schemas.microsoft.com/office/powerpoint/2010/main" val="1595977412"/>
              </p:ext>
            </p:extLst>
          </p:nvPr>
        </p:nvGraphicFramePr>
        <p:xfrm>
          <a:off x="13948517" y="9280469"/>
          <a:ext cx="5334413" cy="529379"/>
        </p:xfrm>
        <a:graphic>
          <a:graphicData uri="http://schemas.openxmlformats.org/drawingml/2006/table">
            <a:tbl>
              <a:tblPr firstRow="1" bandRow="1">
                <a:tableStyleId>{073A0DAA-6AF3-43AB-8588-CEC1D06C72B9}</a:tableStyleId>
              </a:tblPr>
              <a:tblGrid>
                <a:gridCol w="685869">
                  <a:extLst>
                    <a:ext uri="{9D8B030D-6E8A-4147-A177-3AD203B41FA5}">
                      <a16:colId xmlns:a16="http://schemas.microsoft.com/office/drawing/2014/main" val="20000"/>
                    </a:ext>
                  </a:extLst>
                </a:gridCol>
                <a:gridCol w="4648544">
                  <a:extLst>
                    <a:ext uri="{9D8B030D-6E8A-4147-A177-3AD203B41FA5}">
                      <a16:colId xmlns:a16="http://schemas.microsoft.com/office/drawing/2014/main" val="20001"/>
                    </a:ext>
                  </a:extLst>
                </a:gridCol>
              </a:tblGrid>
              <a:tr h="22526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00" b="0" kern="1200" noProof="0" dirty="0">
                          <a:solidFill>
                            <a:schemeClr val="tx1"/>
                          </a:solidFill>
                          <a:latin typeface="华文细黑" panose="02010600040101010101" pitchFamily="2" charset="-122"/>
                          <a:ea typeface="华文细黑" panose="02010600040101010101" pitchFamily="2" charset="-122"/>
                          <a:cs typeface="+mn-cs"/>
                        </a:rPr>
                        <a:t>批准单位</a:t>
                      </a:r>
                    </a:p>
                  </a:txBody>
                  <a:tcPr marL="88036" marR="88036" marT="44032" marB="4403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zh-CN" altLang="en-US" sz="1000" b="0" kern="1200" dirty="0">
                          <a:solidFill>
                            <a:schemeClr val="tx1"/>
                          </a:solidFill>
                          <a:latin typeface="华文细黑" panose="02010600040101010101" pitchFamily="2" charset="-122"/>
                          <a:ea typeface="华文细黑" panose="02010600040101010101" pitchFamily="2" charset="-122"/>
                          <a:cs typeface="+mn-cs"/>
                        </a:rPr>
                        <a:t>南京市人民政府</a:t>
                      </a:r>
                    </a:p>
                  </a:txBody>
                  <a:tcPr marL="88036" marR="88036" marT="44032" marB="44032"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57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00" b="0" kern="1200" noProof="0" dirty="0">
                          <a:solidFill>
                            <a:schemeClr val="tx1"/>
                          </a:solidFill>
                          <a:latin typeface="华文细黑" panose="02010600040101010101" pitchFamily="2" charset="-122"/>
                          <a:ea typeface="华文细黑" panose="02010600040101010101" pitchFamily="2" charset="-122"/>
                          <a:cs typeface="+mn-cs"/>
                        </a:rPr>
                        <a:t>批准文号</a:t>
                      </a:r>
                    </a:p>
                  </a:txBody>
                  <a:tcPr marL="88036" marR="88036" marT="44032" marB="4403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ct val="20000"/>
                        </a:spcBef>
                        <a:buClr>
                          <a:schemeClr val="accent2"/>
                        </a:buClr>
                        <a:buSzPct val="110000"/>
                      </a:pPr>
                      <a:r>
                        <a:rPr kumimoji="1" lang="zh-CN" altLang="en-US" sz="1000" b="0" kern="1200" dirty="0">
                          <a:solidFill>
                            <a:schemeClr val="tx1"/>
                          </a:solidFill>
                          <a:latin typeface="华文细黑" panose="02010600040101010101" pitchFamily="2" charset="-122"/>
                          <a:ea typeface="华文细黑" panose="02010600040101010101" pitchFamily="2" charset="-122"/>
                          <a:cs typeface="+mn-cs"/>
                        </a:rPr>
                        <a:t>宁政复</a:t>
                      </a:r>
                      <a:r>
                        <a:rPr kumimoji="1" lang="en-US" altLang="zh-CN" sz="1000" b="0" kern="1200" dirty="0">
                          <a:solidFill>
                            <a:schemeClr val="tx1"/>
                          </a:solidFill>
                          <a:latin typeface="华文细黑" panose="02010600040101010101" pitchFamily="2" charset="-122"/>
                          <a:ea typeface="华文细黑" panose="02010600040101010101" pitchFamily="2" charset="-122"/>
                          <a:cs typeface="+mn-cs"/>
                        </a:rPr>
                        <a:t>[2023]15</a:t>
                      </a:r>
                      <a:r>
                        <a:rPr kumimoji="1" lang="zh-CN" altLang="en-US" sz="1000" b="0" kern="1200" dirty="0">
                          <a:solidFill>
                            <a:schemeClr val="tx1"/>
                          </a:solidFill>
                          <a:latin typeface="华文细黑" panose="02010600040101010101" pitchFamily="2" charset="-122"/>
                          <a:ea typeface="华文细黑" panose="02010600040101010101" pitchFamily="2" charset="-122"/>
                          <a:cs typeface="+mn-cs"/>
                        </a:rPr>
                        <a:t>号</a:t>
                      </a:r>
                    </a:p>
                  </a:txBody>
                  <a:tcPr marL="88036" marR="88036" marT="44032" marB="44032"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1" name="Rectangle 122"/>
          <p:cNvSpPr>
            <a:spLocks noChangeArrowheads="1"/>
          </p:cNvSpPr>
          <p:nvPr/>
        </p:nvSpPr>
        <p:spPr bwMode="auto">
          <a:xfrm>
            <a:off x="5779211" y="1105200"/>
            <a:ext cx="7418481" cy="3551378"/>
          </a:xfrm>
          <a:prstGeom prst="rect">
            <a:avLst/>
          </a:prstGeom>
          <a:noFill/>
          <a:ln w="9525">
            <a:noFill/>
            <a:miter lim="800000"/>
          </a:ln>
        </p:spPr>
        <p:txBody>
          <a:bodyPr wrap="square" lIns="88031" tIns="44016" rIns="88031" bIns="44016">
            <a:spAutoFit/>
          </a:bodyPr>
          <a:lstStyle/>
          <a:p>
            <a:pPr marL="12700" indent="323850" eaLnBrk="1" fontAlgn="auto" hangingPunct="1">
              <a:lnSpc>
                <a:spcPct val="150000"/>
              </a:lnSpc>
              <a:defRPr/>
            </a:pPr>
            <a:r>
              <a:rPr lang="en-US" altLang="zh-CN" sz="1250" spc="20" dirty="0">
                <a:latin typeface="宋体" panose="02010600030101010101" pitchFamily="2" charset="-122"/>
              </a:rPr>
              <a:t>NJDBa021-10</a:t>
            </a:r>
            <a:r>
              <a:rPr lang="zh-CN" altLang="en-US" sz="1250" spc="20" dirty="0">
                <a:latin typeface="宋体" panose="02010600030101010101" pitchFamily="2" charset="-122"/>
              </a:rPr>
              <a:t>图则：一是结合现状路网和土地权属关系，对单元内部路网进行优化调整。在保留现状尧石二村小区（</a:t>
            </a:r>
            <a:r>
              <a:rPr lang="en-US" altLang="zh-CN" sz="1250" spc="20" dirty="0">
                <a:latin typeface="宋体" panose="02010600030101010101" pitchFamily="2" charset="-122"/>
              </a:rPr>
              <a:t>10-08</a:t>
            </a:r>
            <a:r>
              <a:rPr lang="zh-CN" altLang="en-US" sz="1250" spc="20" dirty="0">
                <a:latin typeface="宋体" panose="02010600030101010101" pitchFamily="2" charset="-122"/>
              </a:rPr>
              <a:t>、</a:t>
            </a:r>
            <a:r>
              <a:rPr lang="en-US" altLang="zh-CN" sz="1250" spc="20" dirty="0">
                <a:latin typeface="宋体" panose="02010600030101010101" pitchFamily="2" charset="-122"/>
              </a:rPr>
              <a:t>10-10</a:t>
            </a:r>
            <a:r>
              <a:rPr lang="zh-CN" altLang="en-US" sz="1250" spc="20" dirty="0">
                <a:latin typeface="宋体" panose="02010600030101010101" pitchFamily="2" charset="-122"/>
              </a:rPr>
              <a:t>、</a:t>
            </a:r>
            <a:r>
              <a:rPr lang="en-US" altLang="zh-CN" sz="1250" spc="20" dirty="0">
                <a:latin typeface="宋体" panose="02010600030101010101" pitchFamily="2" charset="-122"/>
              </a:rPr>
              <a:t>10-30</a:t>
            </a:r>
            <a:r>
              <a:rPr lang="zh-CN" altLang="en-US" sz="1250" spc="20" dirty="0">
                <a:latin typeface="宋体" panose="02010600030101010101" pitchFamily="2" charset="-122"/>
              </a:rPr>
              <a:t>地块）等地块的基础上，调整涉及到地块的边界和面积；二是结合现状栖霞医院和区疾控中心拟异地新建，对拟保留的现状栖霞医院建筑功能进行研究。将减少的规划医疗用地调整为二类居住用地（</a:t>
            </a:r>
            <a:r>
              <a:rPr lang="en-US" altLang="zh-CN" sz="1250" spc="20" dirty="0">
                <a:latin typeface="宋体" panose="02010600030101010101" pitchFamily="2" charset="-122"/>
              </a:rPr>
              <a:t>R2</a:t>
            </a:r>
            <a:r>
              <a:rPr lang="zh-CN" altLang="en-US" sz="1250" spc="20" dirty="0">
                <a:latin typeface="宋体" panose="02010600030101010101" pitchFamily="2" charset="-122"/>
              </a:rPr>
              <a:t>），将现状区疾控中心地块结合地铁站点周边功能需求调整为商办混合用地（</a:t>
            </a:r>
            <a:r>
              <a:rPr lang="en-US" altLang="zh-CN" sz="1250" spc="20" dirty="0">
                <a:latin typeface="宋体" panose="02010600030101010101" pitchFamily="2" charset="-122"/>
              </a:rPr>
              <a:t>Bb</a:t>
            </a:r>
            <a:r>
              <a:rPr lang="zh-CN" altLang="en-US" sz="1250" spc="20" dirty="0">
                <a:latin typeface="宋体" panose="02010600030101010101" pitchFamily="2" charset="-122"/>
              </a:rPr>
              <a:t>）；三是将</a:t>
            </a:r>
            <a:r>
              <a:rPr lang="en-US" altLang="zh-CN" sz="1250" spc="20" dirty="0">
                <a:latin typeface="宋体" panose="02010600030101010101" pitchFamily="2" charset="-122"/>
              </a:rPr>
              <a:t>NJDBa021-10</a:t>
            </a:r>
            <a:r>
              <a:rPr lang="zh-CN" altLang="en-US" sz="1250" spc="20" dirty="0">
                <a:latin typeface="宋体" panose="02010600030101010101" pitchFamily="2" charset="-122"/>
              </a:rPr>
              <a:t>单元中的规划中学调整至</a:t>
            </a:r>
            <a:r>
              <a:rPr lang="en-US" altLang="zh-CN" sz="1250" spc="20" dirty="0">
                <a:latin typeface="宋体" panose="02010600030101010101" pitchFamily="2" charset="-122"/>
              </a:rPr>
              <a:t>NJDBa021-01</a:t>
            </a:r>
            <a:r>
              <a:rPr lang="zh-CN" altLang="en-US" sz="1250" spc="20" dirty="0">
                <a:latin typeface="宋体" panose="02010600030101010101" pitchFamily="2" charset="-122"/>
              </a:rPr>
              <a:t>单元（</a:t>
            </a:r>
            <a:r>
              <a:rPr lang="en-US" altLang="zh-CN" sz="1250" spc="20" dirty="0">
                <a:latin typeface="宋体" panose="02010600030101010101" pitchFamily="2" charset="-122"/>
              </a:rPr>
              <a:t>01-56</a:t>
            </a:r>
            <a:r>
              <a:rPr lang="zh-CN" altLang="en-US" sz="1250" spc="20" dirty="0">
                <a:latin typeface="宋体" panose="02010600030101010101" pitchFamily="2" charset="-122"/>
              </a:rPr>
              <a:t>地块），班级数由</a:t>
            </a:r>
            <a:r>
              <a:rPr lang="en-US" altLang="zh-CN" sz="1250" spc="20" dirty="0">
                <a:latin typeface="宋体" panose="02010600030101010101" pitchFamily="2" charset="-122"/>
              </a:rPr>
              <a:t>30</a:t>
            </a:r>
            <a:r>
              <a:rPr lang="zh-CN" altLang="en-US" sz="1250" spc="20" dirty="0">
                <a:latin typeface="宋体" panose="02010600030101010101" pitchFamily="2" charset="-122"/>
              </a:rPr>
              <a:t>班调整为</a:t>
            </a:r>
            <a:r>
              <a:rPr lang="en-US" altLang="zh-CN" sz="1250" spc="20" dirty="0">
                <a:latin typeface="宋体" panose="02010600030101010101" pitchFamily="2" charset="-122"/>
              </a:rPr>
              <a:t>33</a:t>
            </a:r>
            <a:r>
              <a:rPr lang="zh-CN" altLang="en-US" sz="1250" spc="20" dirty="0">
                <a:latin typeface="宋体" panose="02010600030101010101" pitchFamily="2" charset="-122"/>
              </a:rPr>
              <a:t>班，用地面积由</a:t>
            </a:r>
            <a:r>
              <a:rPr lang="en-US" altLang="zh-CN" sz="1250" spc="20" dirty="0">
                <a:latin typeface="宋体" panose="02010600030101010101" pitchFamily="2" charset="-122"/>
              </a:rPr>
              <a:t>4.46</a:t>
            </a:r>
            <a:r>
              <a:rPr lang="zh-CN" altLang="en-US" sz="1250" spc="20" dirty="0">
                <a:latin typeface="宋体" panose="02010600030101010101" pitchFamily="2" charset="-122"/>
              </a:rPr>
              <a:t>公顷增加至</a:t>
            </a:r>
            <a:r>
              <a:rPr lang="en-US" altLang="zh-CN" sz="1250" spc="20" dirty="0">
                <a:latin typeface="宋体" panose="02010600030101010101" pitchFamily="2" charset="-122"/>
              </a:rPr>
              <a:t>4.62</a:t>
            </a:r>
            <a:r>
              <a:rPr lang="zh-CN" altLang="en-US" sz="1250" spc="20" dirty="0">
                <a:latin typeface="宋体" panose="02010600030101010101" pitchFamily="2" charset="-122"/>
              </a:rPr>
              <a:t>公顷。取消原图则</a:t>
            </a:r>
            <a:r>
              <a:rPr lang="en-US" altLang="zh-CN" sz="1250" spc="20" dirty="0">
                <a:latin typeface="宋体" panose="02010600030101010101" pitchFamily="2" charset="-122"/>
              </a:rPr>
              <a:t>10-07</a:t>
            </a:r>
            <a:r>
              <a:rPr lang="zh-CN" altLang="en-US" sz="1250" spc="20" dirty="0">
                <a:latin typeface="宋体" panose="02010600030101010101" pitchFamily="2" charset="-122"/>
              </a:rPr>
              <a:t>地块幼儿园，规划保留现状</a:t>
            </a:r>
            <a:r>
              <a:rPr lang="en-US" altLang="zh-CN" sz="1250" spc="20" dirty="0">
                <a:latin typeface="宋体" panose="02010600030101010101" pitchFamily="2" charset="-122"/>
              </a:rPr>
              <a:t>15</a:t>
            </a:r>
            <a:r>
              <a:rPr lang="zh-CN" altLang="en-US" sz="1250" spc="20" dirty="0">
                <a:latin typeface="宋体" panose="02010600030101010101" pitchFamily="2" charset="-122"/>
              </a:rPr>
              <a:t>班幼儿园（</a:t>
            </a:r>
            <a:r>
              <a:rPr lang="en-US" altLang="zh-CN" sz="1250" spc="20" dirty="0">
                <a:latin typeface="宋体" panose="02010600030101010101" pitchFamily="2" charset="-122"/>
              </a:rPr>
              <a:t>10-07</a:t>
            </a:r>
            <a:r>
              <a:rPr lang="zh-CN" altLang="en-US" sz="1250" spc="20" dirty="0">
                <a:latin typeface="宋体" panose="02010600030101010101" pitchFamily="2" charset="-122"/>
              </a:rPr>
              <a:t>地块）并新建一处</a:t>
            </a:r>
            <a:r>
              <a:rPr lang="en-US" altLang="zh-CN" sz="1250" spc="20" dirty="0">
                <a:latin typeface="宋体" panose="02010600030101010101" pitchFamily="2" charset="-122"/>
              </a:rPr>
              <a:t>12</a:t>
            </a:r>
            <a:r>
              <a:rPr lang="zh-CN" altLang="en-US" sz="1250" spc="20" dirty="0">
                <a:latin typeface="宋体" panose="02010600030101010101" pitchFamily="2" charset="-122"/>
              </a:rPr>
              <a:t>班幼儿园（</a:t>
            </a:r>
            <a:r>
              <a:rPr lang="en-US" altLang="zh-CN" sz="1250" spc="20" dirty="0">
                <a:latin typeface="宋体" panose="02010600030101010101" pitchFamily="2" charset="-122"/>
              </a:rPr>
              <a:t>10-31</a:t>
            </a:r>
            <a:r>
              <a:rPr lang="zh-CN" altLang="en-US" sz="1250" spc="20" dirty="0">
                <a:latin typeface="宋体" panose="02010600030101010101" pitchFamily="2" charset="-122"/>
              </a:rPr>
              <a:t>地块）。</a:t>
            </a:r>
            <a:endParaRPr lang="en-US" altLang="zh-CN" sz="1250" spc="20" dirty="0">
              <a:latin typeface="宋体" panose="02010600030101010101" pitchFamily="2" charset="-122"/>
            </a:endParaRPr>
          </a:p>
          <a:p>
            <a:pPr marL="12700" indent="323850" eaLnBrk="1" fontAlgn="auto" hangingPunct="1">
              <a:lnSpc>
                <a:spcPct val="150000"/>
              </a:lnSpc>
              <a:defRPr/>
            </a:pPr>
            <a:r>
              <a:rPr lang="zh-CN" altLang="en-US" sz="1250" spc="20" dirty="0">
                <a:latin typeface="宋体" panose="02010600030101010101" pitchFamily="2" charset="-122"/>
              </a:rPr>
              <a:t> </a:t>
            </a:r>
            <a:r>
              <a:rPr lang="en-US" altLang="zh-CN" sz="1250" spc="20" dirty="0">
                <a:latin typeface="宋体" panose="02010600030101010101" pitchFamily="2" charset="-122"/>
              </a:rPr>
              <a:t>NJDBa021-08</a:t>
            </a:r>
            <a:r>
              <a:rPr lang="zh-CN" altLang="en-US" sz="1250" spc="20" dirty="0">
                <a:latin typeface="宋体" panose="02010600030101010101" pitchFamily="2" charset="-122"/>
              </a:rPr>
              <a:t>图则：将规划公共交通场站调整至</a:t>
            </a:r>
            <a:r>
              <a:rPr lang="en-US" altLang="zh-CN" sz="1250" spc="20" dirty="0">
                <a:latin typeface="宋体" panose="02010600030101010101" pitchFamily="2" charset="-122"/>
              </a:rPr>
              <a:t>NJDBa021-10</a:t>
            </a:r>
            <a:r>
              <a:rPr lang="zh-CN" altLang="en-US" sz="1250" spc="20" dirty="0">
                <a:latin typeface="宋体" panose="02010600030101010101" pitchFamily="2" charset="-122"/>
              </a:rPr>
              <a:t>单元（</a:t>
            </a:r>
            <a:r>
              <a:rPr lang="en-US" altLang="zh-CN" sz="1250" spc="20" dirty="0">
                <a:latin typeface="宋体" panose="02010600030101010101" pitchFamily="2" charset="-122"/>
              </a:rPr>
              <a:t>10-37</a:t>
            </a:r>
            <a:r>
              <a:rPr lang="zh-CN" altLang="en-US" sz="1250" spc="20" dirty="0">
                <a:latin typeface="宋体" panose="02010600030101010101" pitchFamily="2" charset="-122"/>
              </a:rPr>
              <a:t>地块）。</a:t>
            </a:r>
            <a:r>
              <a:rPr lang="en-US" altLang="zh-CN" sz="1250" spc="20" dirty="0">
                <a:latin typeface="宋体" panose="02010600030101010101" pitchFamily="2" charset="-122"/>
              </a:rPr>
              <a:t>08-05</a:t>
            </a:r>
            <a:r>
              <a:rPr lang="zh-CN" altLang="en-US" sz="1250" spc="20" dirty="0">
                <a:latin typeface="宋体" panose="02010600030101010101" pitchFamily="2" charset="-122"/>
              </a:rPr>
              <a:t>地块规划用地性质调整为公园绿地，用地面积由</a:t>
            </a:r>
            <a:r>
              <a:rPr lang="en-US" altLang="zh-CN" sz="1250" spc="20" dirty="0">
                <a:latin typeface="宋体" panose="02010600030101010101" pitchFamily="2" charset="-122"/>
              </a:rPr>
              <a:t>1.02</a:t>
            </a:r>
            <a:r>
              <a:rPr lang="zh-CN" altLang="en-US" sz="1250" spc="20" dirty="0">
                <a:latin typeface="宋体" panose="02010600030101010101" pitchFamily="2" charset="-122"/>
              </a:rPr>
              <a:t>公顷调整为</a:t>
            </a:r>
            <a:r>
              <a:rPr lang="en-US" altLang="zh-CN" sz="1250" spc="20" dirty="0">
                <a:latin typeface="宋体" panose="02010600030101010101" pitchFamily="2" charset="-122"/>
              </a:rPr>
              <a:t>1.95</a:t>
            </a:r>
            <a:r>
              <a:rPr lang="zh-CN" altLang="en-US" sz="1250" spc="20" dirty="0">
                <a:latin typeface="宋体" panose="02010600030101010101" pitchFamily="2" charset="-122"/>
              </a:rPr>
              <a:t>公顷；结合土地权属范围优化</a:t>
            </a:r>
            <a:r>
              <a:rPr lang="en-US" altLang="zh-CN" sz="1250" spc="20" dirty="0">
                <a:latin typeface="宋体" panose="02010600030101010101" pitchFamily="2" charset="-122"/>
              </a:rPr>
              <a:t>08-07</a:t>
            </a:r>
            <a:r>
              <a:rPr lang="zh-CN" altLang="en-US" sz="1250" spc="20" dirty="0">
                <a:latin typeface="宋体" panose="02010600030101010101" pitchFamily="2" charset="-122"/>
              </a:rPr>
              <a:t>商办混合地块边界，并增加</a:t>
            </a:r>
            <a:r>
              <a:rPr lang="en-US" altLang="zh-CN" sz="1250" spc="20" dirty="0">
                <a:latin typeface="宋体" panose="02010600030101010101" pitchFamily="2" charset="-122"/>
              </a:rPr>
              <a:t>S2</a:t>
            </a:r>
            <a:r>
              <a:rPr lang="zh-CN" altLang="en-US" sz="1250" spc="20" dirty="0">
                <a:latin typeface="宋体" panose="02010600030101010101" pitchFamily="2" charset="-122"/>
              </a:rPr>
              <a:t>城市轨道交通用地（</a:t>
            </a:r>
            <a:r>
              <a:rPr lang="en-US" altLang="zh-CN" sz="1250" spc="20" dirty="0">
                <a:latin typeface="宋体" panose="02010600030101010101" pitchFamily="2" charset="-122"/>
              </a:rPr>
              <a:t>08-08</a:t>
            </a:r>
            <a:r>
              <a:rPr lang="zh-CN" altLang="en-US" sz="1250" spc="20" dirty="0">
                <a:latin typeface="宋体" panose="02010600030101010101" pitchFamily="2" charset="-122"/>
              </a:rPr>
              <a:t>地块）和</a:t>
            </a:r>
            <a:r>
              <a:rPr lang="en-US" altLang="zh-CN" sz="1250" spc="20" dirty="0">
                <a:latin typeface="宋体" panose="02010600030101010101" pitchFamily="2" charset="-122"/>
              </a:rPr>
              <a:t>S9</a:t>
            </a:r>
            <a:r>
              <a:rPr lang="zh-CN" altLang="en-US" sz="1250" spc="20" dirty="0">
                <a:latin typeface="宋体" panose="02010600030101010101" pitchFamily="2" charset="-122"/>
              </a:rPr>
              <a:t>其他交通设施用地（</a:t>
            </a:r>
            <a:r>
              <a:rPr lang="en-US" altLang="zh-CN" sz="1250" spc="20" dirty="0">
                <a:latin typeface="宋体" panose="02010600030101010101" pitchFamily="2" charset="-122"/>
              </a:rPr>
              <a:t>08-04</a:t>
            </a:r>
            <a:r>
              <a:rPr lang="zh-CN" altLang="en-US" sz="1250" spc="20" dirty="0">
                <a:latin typeface="宋体" panose="02010600030101010101" pitchFamily="2" charset="-122"/>
              </a:rPr>
              <a:t>地块）。</a:t>
            </a:r>
            <a:endParaRPr lang="en-US" altLang="zh-CN" sz="1250" spc="20" dirty="0">
              <a:latin typeface="宋体" panose="02010600030101010101" pitchFamily="2" charset="-122"/>
            </a:endParaRPr>
          </a:p>
          <a:p>
            <a:pPr marL="12700" indent="323850" eaLnBrk="1" fontAlgn="auto" hangingPunct="1">
              <a:lnSpc>
                <a:spcPct val="150000"/>
              </a:lnSpc>
              <a:defRPr/>
            </a:pPr>
            <a:r>
              <a:rPr lang="en-US" altLang="zh-CN" sz="1250" spc="20" dirty="0">
                <a:latin typeface="宋体" panose="02010600030101010101" pitchFamily="2" charset="-122"/>
              </a:rPr>
              <a:t>NJDBa021-01</a:t>
            </a:r>
            <a:r>
              <a:rPr lang="zh-CN" altLang="en-US" sz="1250" spc="20" dirty="0">
                <a:latin typeface="宋体" panose="02010600030101010101" pitchFamily="2" charset="-122"/>
              </a:rPr>
              <a:t>图则：增加</a:t>
            </a:r>
            <a:r>
              <a:rPr lang="en-US" altLang="zh-CN" sz="1250" spc="20" dirty="0">
                <a:latin typeface="宋体" panose="02010600030101010101" pitchFamily="2" charset="-122"/>
              </a:rPr>
              <a:t>01-56</a:t>
            </a:r>
            <a:r>
              <a:rPr lang="zh-CN" altLang="en-US" sz="1250" spc="20" dirty="0">
                <a:latin typeface="宋体" panose="02010600030101010101" pitchFamily="2" charset="-122"/>
              </a:rPr>
              <a:t>地块，用地性质为初中用地（</a:t>
            </a:r>
            <a:r>
              <a:rPr lang="en-US" altLang="zh-CN" sz="1250" spc="20" dirty="0">
                <a:latin typeface="宋体" panose="02010600030101010101" pitchFamily="2" charset="-122"/>
              </a:rPr>
              <a:t>A33b</a:t>
            </a:r>
            <a:r>
              <a:rPr lang="zh-CN" altLang="en-US" sz="1250" spc="20" dirty="0">
                <a:latin typeface="宋体" panose="02010600030101010101" pitchFamily="2" charset="-122"/>
              </a:rPr>
              <a:t>）。规划绿地（</a:t>
            </a:r>
            <a:r>
              <a:rPr lang="en-US" altLang="zh-CN" sz="1250" spc="20" dirty="0">
                <a:latin typeface="宋体" panose="02010600030101010101" pitchFamily="2" charset="-122"/>
              </a:rPr>
              <a:t>01-49</a:t>
            </a:r>
            <a:r>
              <a:rPr lang="zh-CN" altLang="en-US" sz="1250" spc="20" dirty="0">
                <a:latin typeface="宋体" panose="02010600030101010101" pitchFamily="2" charset="-122"/>
              </a:rPr>
              <a:t>地块）和基层社区中心（</a:t>
            </a:r>
            <a:r>
              <a:rPr lang="en-US" altLang="zh-CN" sz="1250" spc="20" dirty="0">
                <a:latin typeface="宋体" panose="02010600030101010101" pitchFamily="2" charset="-122"/>
              </a:rPr>
              <a:t>01-50</a:t>
            </a:r>
            <a:r>
              <a:rPr lang="zh-CN" altLang="en-US" sz="1250" spc="20" dirty="0">
                <a:latin typeface="宋体" panose="02010600030101010101" pitchFamily="2" charset="-122"/>
              </a:rPr>
              <a:t>地块）调整至尧二路西，新二路北。</a:t>
            </a:r>
          </a:p>
        </p:txBody>
      </p:sp>
      <p:sp>
        <p:nvSpPr>
          <p:cNvPr id="32" name="Rectangle 77"/>
          <p:cNvSpPr>
            <a:spLocks noChangeArrowheads="1"/>
          </p:cNvSpPr>
          <p:nvPr/>
        </p:nvSpPr>
        <p:spPr bwMode="auto">
          <a:xfrm>
            <a:off x="5864263" y="885600"/>
            <a:ext cx="3762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400">
                <a:solidFill>
                  <a:schemeClr val="tx1"/>
                </a:solidFill>
                <a:latin typeface="Times New Roman" panose="02020603050405020304" pitchFamily="18" charset="0"/>
                <a:ea typeface="宋体" panose="02010600030101010101" pitchFamily="2" charset="-122"/>
              </a:defRPr>
            </a:lvl1pPr>
            <a:lvl2pPr marL="742950" indent="-285750">
              <a:defRPr kumimoji="1" sz="1400">
                <a:solidFill>
                  <a:schemeClr val="tx1"/>
                </a:solidFill>
                <a:latin typeface="Times New Roman" panose="02020603050405020304" pitchFamily="18" charset="0"/>
                <a:ea typeface="宋体" panose="02010600030101010101" pitchFamily="2" charset="-122"/>
              </a:defRPr>
            </a:lvl2pPr>
            <a:lvl3pPr marL="1143000" indent="-228600">
              <a:defRPr kumimoji="1" sz="1400">
                <a:solidFill>
                  <a:schemeClr val="tx1"/>
                </a:solidFill>
                <a:latin typeface="Times New Roman" panose="02020603050405020304" pitchFamily="18" charset="0"/>
                <a:ea typeface="宋体" panose="02010600030101010101" pitchFamily="2" charset="-122"/>
              </a:defRPr>
            </a:lvl3pPr>
            <a:lvl4pPr marL="1600200" indent="-228600">
              <a:defRPr kumimoji="1" sz="1400">
                <a:solidFill>
                  <a:schemeClr val="tx1"/>
                </a:solidFill>
                <a:latin typeface="Times New Roman" panose="02020603050405020304" pitchFamily="18" charset="0"/>
                <a:ea typeface="宋体" panose="02010600030101010101" pitchFamily="2" charset="-122"/>
              </a:defRPr>
            </a:lvl4pPr>
            <a:lvl5pPr marL="2057400" indent="-228600">
              <a:defRPr kumimoji="1" sz="1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pPr marL="298450" indent="-285750" eaLnBrk="1" hangingPunct="1">
              <a:buFont typeface="Wingdings" panose="05000000000000000000" pitchFamily="2" charset="2"/>
              <a:buChar char="Ø"/>
            </a:pPr>
            <a:r>
              <a:rPr lang="zh-CN" altLang="en-US" b="1" dirty="0">
                <a:solidFill>
                  <a:srgbClr val="000000"/>
                </a:solidFill>
                <a:latin typeface="黑体" panose="02010609060101010101" pitchFamily="49" charset="-122"/>
                <a:ea typeface="黑体" panose="02010609060101010101" pitchFamily="49" charset="-122"/>
              </a:rPr>
              <a:t>规划内容</a:t>
            </a:r>
          </a:p>
        </p:txBody>
      </p:sp>
      <p:cxnSp>
        <p:nvCxnSpPr>
          <p:cNvPr id="30" name="直接连接符 42">
            <a:extLst>
              <a:ext uri="{FF2B5EF4-FFF2-40B4-BE49-F238E27FC236}">
                <a16:creationId xmlns:a16="http://schemas.microsoft.com/office/drawing/2014/main" id="{159BE054-722D-4A4F-8A1E-DE3AB5C06F6D}"/>
              </a:ext>
            </a:extLst>
          </p:cNvPr>
          <p:cNvCxnSpPr>
            <a:cxnSpLocks noChangeShapeType="1"/>
          </p:cNvCxnSpPr>
          <p:nvPr/>
        </p:nvCxnSpPr>
        <p:spPr bwMode="auto">
          <a:xfrm>
            <a:off x="13397257" y="785347"/>
            <a:ext cx="0" cy="9116169"/>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sp>
        <p:nvSpPr>
          <p:cNvPr id="47" name="Rectangle 77">
            <a:extLst>
              <a:ext uri="{FF2B5EF4-FFF2-40B4-BE49-F238E27FC236}">
                <a16:creationId xmlns:a16="http://schemas.microsoft.com/office/drawing/2014/main" id="{6143F74D-665B-44EA-B99D-2E2D40702241}"/>
              </a:ext>
            </a:extLst>
          </p:cNvPr>
          <p:cNvSpPr>
            <a:spLocks noChangeArrowheads="1"/>
          </p:cNvSpPr>
          <p:nvPr/>
        </p:nvSpPr>
        <p:spPr bwMode="auto">
          <a:xfrm>
            <a:off x="7903541" y="9406200"/>
            <a:ext cx="3291731" cy="32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kumimoji="1" sz="1400">
                <a:solidFill>
                  <a:schemeClr val="tx1"/>
                </a:solidFill>
                <a:latin typeface="Times New Roman" panose="02020603050405020304" pitchFamily="18" charset="0"/>
                <a:ea typeface="宋体" panose="02010600030101010101" pitchFamily="2" charset="-122"/>
              </a:defRPr>
            </a:lvl1pPr>
            <a:lvl2pPr marL="742950" indent="-285750">
              <a:defRPr kumimoji="1" sz="1400">
                <a:solidFill>
                  <a:schemeClr val="tx1"/>
                </a:solidFill>
                <a:latin typeface="Times New Roman" panose="02020603050405020304" pitchFamily="18" charset="0"/>
                <a:ea typeface="宋体" panose="02010600030101010101" pitchFamily="2" charset="-122"/>
              </a:defRPr>
            </a:lvl2pPr>
            <a:lvl3pPr marL="1143000" indent="-228600">
              <a:defRPr kumimoji="1" sz="1400">
                <a:solidFill>
                  <a:schemeClr val="tx1"/>
                </a:solidFill>
                <a:latin typeface="Times New Roman" panose="02020603050405020304" pitchFamily="18" charset="0"/>
                <a:ea typeface="宋体" panose="02010600030101010101" pitchFamily="2" charset="-122"/>
              </a:defRPr>
            </a:lvl3pPr>
            <a:lvl4pPr marL="1600200" indent="-228600">
              <a:defRPr kumimoji="1" sz="1400">
                <a:solidFill>
                  <a:schemeClr val="tx1"/>
                </a:solidFill>
                <a:latin typeface="Times New Roman" panose="02020603050405020304" pitchFamily="18" charset="0"/>
                <a:ea typeface="宋体" panose="02010600030101010101" pitchFamily="2" charset="-122"/>
              </a:defRPr>
            </a:lvl4pPr>
            <a:lvl5pPr marL="2057400" indent="-228600">
              <a:defRPr kumimoji="1" sz="1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pPr algn="ctr" eaLnBrk="1" hangingPunct="1">
              <a:lnSpc>
                <a:spcPct val="200000"/>
              </a:lnSpc>
            </a:pPr>
            <a:r>
              <a:rPr lang="en-US" altLang="zh-CN" sz="1274" dirty="0">
                <a:latin typeface="黑体" panose="02010609060101010101" pitchFamily="49" charset="-122"/>
                <a:ea typeface="黑体" panose="02010609060101010101" pitchFamily="49" charset="-122"/>
              </a:rPr>
              <a:t>NJDBa021-10</a:t>
            </a:r>
            <a:r>
              <a:rPr lang="zh-CN" altLang="en-US" sz="1274" dirty="0">
                <a:latin typeface="黑体" panose="02010609060101010101" pitchFamily="49" charset="-122"/>
                <a:ea typeface="黑体" panose="02010609060101010101" pitchFamily="49" charset="-122"/>
              </a:rPr>
              <a:t>规划管理单元</a:t>
            </a:r>
          </a:p>
        </p:txBody>
      </p:sp>
      <p:sp>
        <p:nvSpPr>
          <p:cNvPr id="3084" name="Rectangle 77">
            <a:extLst>
              <a:ext uri="{FF2B5EF4-FFF2-40B4-BE49-F238E27FC236}">
                <a16:creationId xmlns:a16="http://schemas.microsoft.com/office/drawing/2014/main" id="{93224EA5-93B7-9AAB-B644-E7DFC8555942}"/>
              </a:ext>
            </a:extLst>
          </p:cNvPr>
          <p:cNvSpPr>
            <a:spLocks noChangeArrowheads="1"/>
          </p:cNvSpPr>
          <p:nvPr/>
        </p:nvSpPr>
        <p:spPr bwMode="auto">
          <a:xfrm>
            <a:off x="5864263" y="4624728"/>
            <a:ext cx="37622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400">
                <a:solidFill>
                  <a:schemeClr val="tx1"/>
                </a:solidFill>
                <a:latin typeface="Times New Roman" panose="02020603050405020304" pitchFamily="18" charset="0"/>
                <a:ea typeface="宋体" panose="02010600030101010101" pitchFamily="2" charset="-122"/>
              </a:defRPr>
            </a:lvl1pPr>
            <a:lvl2pPr marL="742950" indent="-285750">
              <a:defRPr kumimoji="1" sz="1400">
                <a:solidFill>
                  <a:schemeClr val="tx1"/>
                </a:solidFill>
                <a:latin typeface="Times New Roman" panose="02020603050405020304" pitchFamily="18" charset="0"/>
                <a:ea typeface="宋体" panose="02010600030101010101" pitchFamily="2" charset="-122"/>
              </a:defRPr>
            </a:lvl2pPr>
            <a:lvl3pPr marL="1143000" indent="-228600">
              <a:defRPr kumimoji="1" sz="1400">
                <a:solidFill>
                  <a:schemeClr val="tx1"/>
                </a:solidFill>
                <a:latin typeface="Times New Roman" panose="02020603050405020304" pitchFamily="18" charset="0"/>
                <a:ea typeface="宋体" panose="02010600030101010101" pitchFamily="2" charset="-122"/>
              </a:defRPr>
            </a:lvl3pPr>
            <a:lvl4pPr marL="1600200" indent="-228600">
              <a:defRPr kumimoji="1" sz="1400">
                <a:solidFill>
                  <a:schemeClr val="tx1"/>
                </a:solidFill>
                <a:latin typeface="Times New Roman" panose="02020603050405020304" pitchFamily="18" charset="0"/>
                <a:ea typeface="宋体" panose="02010600030101010101" pitchFamily="2" charset="-122"/>
              </a:defRPr>
            </a:lvl4pPr>
            <a:lvl5pPr marL="2057400" indent="-228600">
              <a:defRPr kumimoji="1" sz="1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pPr marL="298450" indent="-285750" eaLnBrk="1" hangingPunct="1">
              <a:buFont typeface="Wingdings" panose="05000000000000000000" pitchFamily="2" charset="2"/>
              <a:buChar char="Ø"/>
            </a:pPr>
            <a:r>
              <a:rPr lang="zh-CN" altLang="en-US" b="1" dirty="0">
                <a:solidFill>
                  <a:srgbClr val="000000"/>
                </a:solidFill>
                <a:latin typeface="黑体" panose="02010609060101010101" pitchFamily="49" charset="-122"/>
                <a:ea typeface="黑体" panose="02010609060101010101" pitchFamily="49" charset="-122"/>
              </a:rPr>
              <a:t>规划图则</a:t>
            </a:r>
          </a:p>
        </p:txBody>
      </p:sp>
      <p:sp>
        <p:nvSpPr>
          <p:cNvPr id="3086" name="Rectangle 77">
            <a:extLst>
              <a:ext uri="{FF2B5EF4-FFF2-40B4-BE49-F238E27FC236}">
                <a16:creationId xmlns:a16="http://schemas.microsoft.com/office/drawing/2014/main" id="{74D6BFE9-EA13-EEB3-BC2D-99D6D5886B2F}"/>
              </a:ext>
            </a:extLst>
          </p:cNvPr>
          <p:cNvSpPr>
            <a:spLocks noChangeArrowheads="1"/>
          </p:cNvSpPr>
          <p:nvPr/>
        </p:nvSpPr>
        <p:spPr bwMode="auto">
          <a:xfrm>
            <a:off x="15237687" y="8823006"/>
            <a:ext cx="3291731" cy="32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kumimoji="1" sz="1400">
                <a:solidFill>
                  <a:schemeClr val="tx1"/>
                </a:solidFill>
                <a:latin typeface="Times New Roman" panose="02020603050405020304" pitchFamily="18" charset="0"/>
                <a:ea typeface="宋体" panose="02010600030101010101" pitchFamily="2" charset="-122"/>
              </a:defRPr>
            </a:lvl1pPr>
            <a:lvl2pPr marL="742950" indent="-285750">
              <a:defRPr kumimoji="1" sz="1400">
                <a:solidFill>
                  <a:schemeClr val="tx1"/>
                </a:solidFill>
                <a:latin typeface="Times New Roman" panose="02020603050405020304" pitchFamily="18" charset="0"/>
                <a:ea typeface="宋体" panose="02010600030101010101" pitchFamily="2" charset="-122"/>
              </a:defRPr>
            </a:lvl2pPr>
            <a:lvl3pPr marL="1143000" indent="-228600">
              <a:defRPr kumimoji="1" sz="1400">
                <a:solidFill>
                  <a:schemeClr val="tx1"/>
                </a:solidFill>
                <a:latin typeface="Times New Roman" panose="02020603050405020304" pitchFamily="18" charset="0"/>
                <a:ea typeface="宋体" panose="02010600030101010101" pitchFamily="2" charset="-122"/>
              </a:defRPr>
            </a:lvl3pPr>
            <a:lvl4pPr marL="1600200" indent="-228600">
              <a:defRPr kumimoji="1" sz="1400">
                <a:solidFill>
                  <a:schemeClr val="tx1"/>
                </a:solidFill>
                <a:latin typeface="Times New Roman" panose="02020603050405020304" pitchFamily="18" charset="0"/>
                <a:ea typeface="宋体" panose="02010600030101010101" pitchFamily="2" charset="-122"/>
              </a:defRPr>
            </a:lvl4pPr>
            <a:lvl5pPr marL="2057400" indent="-228600">
              <a:defRPr kumimoji="1" sz="1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pPr algn="ctr" eaLnBrk="1" hangingPunct="1">
              <a:lnSpc>
                <a:spcPct val="200000"/>
              </a:lnSpc>
            </a:pPr>
            <a:r>
              <a:rPr lang="en-US" altLang="zh-CN" sz="1274" dirty="0">
                <a:latin typeface="黑体" panose="02010609060101010101" pitchFamily="49" charset="-122"/>
                <a:ea typeface="黑体" panose="02010609060101010101" pitchFamily="49" charset="-122"/>
              </a:rPr>
              <a:t>NJDBa021-01</a:t>
            </a:r>
            <a:r>
              <a:rPr lang="zh-CN" altLang="en-US" sz="1274" dirty="0">
                <a:latin typeface="黑体" panose="02010609060101010101" pitchFamily="49" charset="-122"/>
                <a:ea typeface="黑体" panose="02010609060101010101" pitchFamily="49" charset="-122"/>
              </a:rPr>
              <a:t>规划管理单元</a:t>
            </a:r>
          </a:p>
        </p:txBody>
      </p:sp>
      <p:sp>
        <p:nvSpPr>
          <p:cNvPr id="3088" name="Rectangle 77">
            <a:extLst>
              <a:ext uri="{FF2B5EF4-FFF2-40B4-BE49-F238E27FC236}">
                <a16:creationId xmlns:a16="http://schemas.microsoft.com/office/drawing/2014/main" id="{DAFE677B-A482-60B9-7D44-F7F74B2E2BF3}"/>
              </a:ext>
            </a:extLst>
          </p:cNvPr>
          <p:cNvSpPr>
            <a:spLocks noChangeArrowheads="1"/>
          </p:cNvSpPr>
          <p:nvPr/>
        </p:nvSpPr>
        <p:spPr bwMode="auto">
          <a:xfrm>
            <a:off x="15237687" y="4737604"/>
            <a:ext cx="3291731" cy="32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kumimoji="1" sz="1400">
                <a:solidFill>
                  <a:schemeClr val="tx1"/>
                </a:solidFill>
                <a:latin typeface="Times New Roman" panose="02020603050405020304" pitchFamily="18" charset="0"/>
                <a:ea typeface="宋体" panose="02010600030101010101" pitchFamily="2" charset="-122"/>
              </a:defRPr>
            </a:lvl1pPr>
            <a:lvl2pPr marL="742950" indent="-285750">
              <a:defRPr kumimoji="1" sz="1400">
                <a:solidFill>
                  <a:schemeClr val="tx1"/>
                </a:solidFill>
                <a:latin typeface="Times New Roman" panose="02020603050405020304" pitchFamily="18" charset="0"/>
                <a:ea typeface="宋体" panose="02010600030101010101" pitchFamily="2" charset="-122"/>
              </a:defRPr>
            </a:lvl2pPr>
            <a:lvl3pPr marL="1143000" indent="-228600">
              <a:defRPr kumimoji="1" sz="1400">
                <a:solidFill>
                  <a:schemeClr val="tx1"/>
                </a:solidFill>
                <a:latin typeface="Times New Roman" panose="02020603050405020304" pitchFamily="18" charset="0"/>
                <a:ea typeface="宋体" panose="02010600030101010101" pitchFamily="2" charset="-122"/>
              </a:defRPr>
            </a:lvl3pPr>
            <a:lvl4pPr marL="1600200" indent="-228600">
              <a:defRPr kumimoji="1" sz="1400">
                <a:solidFill>
                  <a:schemeClr val="tx1"/>
                </a:solidFill>
                <a:latin typeface="Times New Roman" panose="02020603050405020304" pitchFamily="18" charset="0"/>
                <a:ea typeface="宋体" panose="02010600030101010101" pitchFamily="2" charset="-122"/>
              </a:defRPr>
            </a:lvl4pPr>
            <a:lvl5pPr marL="2057400" indent="-228600">
              <a:defRPr kumimoji="1" sz="1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pPr algn="ctr" eaLnBrk="1" hangingPunct="1">
              <a:lnSpc>
                <a:spcPct val="200000"/>
              </a:lnSpc>
            </a:pPr>
            <a:r>
              <a:rPr lang="en-US" altLang="zh-CN" sz="1274" dirty="0">
                <a:latin typeface="黑体" panose="02010609060101010101" pitchFamily="49" charset="-122"/>
                <a:ea typeface="黑体" panose="02010609060101010101" pitchFamily="49" charset="-122"/>
              </a:rPr>
              <a:t>NJDBa021-08</a:t>
            </a:r>
            <a:r>
              <a:rPr lang="zh-CN" altLang="en-US" sz="1274" dirty="0">
                <a:latin typeface="黑体" panose="02010609060101010101" pitchFamily="49" charset="-122"/>
                <a:ea typeface="黑体" panose="02010609060101010101" pitchFamily="49" charset="-122"/>
              </a:rPr>
              <a:t>规划管理单元</a:t>
            </a:r>
          </a:p>
        </p:txBody>
      </p:sp>
      <p:pic>
        <p:nvPicPr>
          <p:cNvPr id="5329" name="图片 5328">
            <a:extLst>
              <a:ext uri="{FF2B5EF4-FFF2-40B4-BE49-F238E27FC236}">
                <a16:creationId xmlns:a16="http://schemas.microsoft.com/office/drawing/2014/main" id="{C60C5D4A-EB3B-310D-B71E-D919526643E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42328" y="6146800"/>
            <a:ext cx="4899515" cy="356615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c4OTU1ZjU5MDdlNzFiNjc4YWNiYjNiOWE5OTA0MTAifQ=="/>
  <p:tag name="KSO_WPP_MARK_KEY" val="4d7f3e1d-8e30-4d9a-b51e-49041a41209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770</Words>
  <Application>Microsoft Office PowerPoint</Application>
  <PresentationFormat>自定义</PresentationFormat>
  <Paragraphs>40</Paragraphs>
  <Slides>2</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vt:i4>
      </vt:variant>
    </vt:vector>
  </HeadingPairs>
  <TitlesOfParts>
    <vt:vector size="13" baseType="lpstr">
      <vt:lpstr>Arial Unicode MS</vt:lpstr>
      <vt:lpstr>等线</vt:lpstr>
      <vt:lpstr>黑体</vt:lpstr>
      <vt:lpstr>华文细黑</vt:lpstr>
      <vt:lpstr>宋体</vt:lpstr>
      <vt:lpstr>微软雅黑</vt:lpstr>
      <vt:lpstr>Arial</vt:lpstr>
      <vt:lpstr>Calibri</vt:lpstr>
      <vt:lpstr>Times New Roman</vt:lpstr>
      <vt:lpstr>Wingdings</vt:lpstr>
      <vt:lpstr>Office Theme</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范卫东</cp:lastModifiedBy>
  <cp:revision>286</cp:revision>
  <cp:lastPrinted>2022-05-11T07:39:00Z</cp:lastPrinted>
  <dcterms:created xsi:type="dcterms:W3CDTF">2019-11-04T11:42:00Z</dcterms:created>
  <dcterms:modified xsi:type="dcterms:W3CDTF">2023-04-12T09:11:12Z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2019-10-17T08:00:00Z</vt:filetime>
  </property>
  <property fmtid="{D5CDD505-2E9C-101B-9397-08002B2CF9AE}" pid="3" name="Creator">
    <vt:lpwstr>Microsoft? Office PowerPoint 2007</vt:lpwstr>
  </property>
  <property fmtid="{D5CDD505-2E9C-101B-9397-08002B2CF9AE}" pid="4" name="LastSaved">
    <vt:filetime>2019-11-12T08:00:00Z</vt:filetime>
  </property>
  <property fmtid="{D5CDD505-2E9C-101B-9397-08002B2CF9AE}" pid="5" name="ICV">
    <vt:lpwstr>0D25AC68348E45BB949C421B3838AEB9</vt:lpwstr>
  </property>
  <property fmtid="{D5CDD505-2E9C-101B-9397-08002B2CF9AE}" pid="6" name="KSOProductBuildVer">
    <vt:lpwstr>2052-11.1.0.12763</vt:lpwstr>
  </property>
</Properties>
</file>